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7" r:id="rId2"/>
    <p:sldId id="258" r:id="rId3"/>
    <p:sldId id="260" r:id="rId4"/>
    <p:sldId id="268" r:id="rId5"/>
    <p:sldId id="269" r:id="rId6"/>
    <p:sldId id="270" r:id="rId7"/>
    <p:sldId id="271" r:id="rId8"/>
    <p:sldId id="272" r:id="rId9"/>
    <p:sldId id="273" r:id="rId10"/>
    <p:sldId id="274" r:id="rId11"/>
    <p:sldId id="275" r:id="rId12"/>
    <p:sldId id="276" r:id="rId13"/>
    <p:sldId id="277" r:id="rId14"/>
    <p:sldId id="278" r:id="rId15"/>
    <p:sldId id="306" r:id="rId16"/>
    <p:sldId id="307" r:id="rId17"/>
    <p:sldId id="308" r:id="rId18"/>
    <p:sldId id="279" r:id="rId19"/>
    <p:sldId id="280" r:id="rId20"/>
    <p:sldId id="281" r:id="rId21"/>
    <p:sldId id="289" r:id="rId22"/>
    <p:sldId id="282" r:id="rId23"/>
    <p:sldId id="283" r:id="rId24"/>
    <p:sldId id="285" r:id="rId25"/>
    <p:sldId id="284" r:id="rId26"/>
    <p:sldId id="286" r:id="rId27"/>
    <p:sldId id="287" r:id="rId28"/>
    <p:sldId id="288" r:id="rId29"/>
    <p:sldId id="290" r:id="rId30"/>
    <p:sldId id="291" r:id="rId31"/>
    <p:sldId id="292" r:id="rId32"/>
    <p:sldId id="293" r:id="rId33"/>
    <p:sldId id="294" r:id="rId34"/>
    <p:sldId id="295" r:id="rId35"/>
    <p:sldId id="296" r:id="rId36"/>
    <p:sldId id="297" r:id="rId37"/>
    <p:sldId id="298" r:id="rId38"/>
    <p:sldId id="299" r:id="rId39"/>
    <p:sldId id="300" r:id="rId40"/>
    <p:sldId id="301" r:id="rId41"/>
    <p:sldId id="302" r:id="rId42"/>
    <p:sldId id="303" r:id="rId43"/>
    <p:sldId id="304" r:id="rId44"/>
    <p:sldId id="305" r:id="rId45"/>
    <p:sldId id="309" r:id="rId46"/>
    <p:sldId id="310" r:id="rId47"/>
    <p:sldId id="311" r:id="rId48"/>
    <p:sldId id="312" r:id="rId49"/>
    <p:sldId id="313" r:id="rId50"/>
    <p:sldId id="314" r:id="rId51"/>
    <p:sldId id="316" r:id="rId52"/>
    <p:sldId id="315" r:id="rId53"/>
    <p:sldId id="317" r:id="rId54"/>
    <p:sldId id="318" r:id="rId55"/>
    <p:sldId id="319" r:id="rId56"/>
    <p:sldId id="320" r:id="rId57"/>
    <p:sldId id="321" r:id="rId58"/>
    <p:sldId id="322" r:id="rId59"/>
    <p:sldId id="323" r:id="rId60"/>
    <p:sldId id="324" r:id="rId61"/>
    <p:sldId id="325" r:id="rId62"/>
    <p:sldId id="326" r:id="rId63"/>
    <p:sldId id="327" r:id="rId64"/>
    <p:sldId id="328" r:id="rId65"/>
    <p:sldId id="329" r:id="rId66"/>
    <p:sldId id="330" r:id="rId67"/>
    <p:sldId id="331" r:id="rId68"/>
    <p:sldId id="332" r:id="rId69"/>
    <p:sldId id="333" r:id="rId70"/>
    <p:sldId id="334" r:id="rId71"/>
    <p:sldId id="335" r:id="rId72"/>
    <p:sldId id="336" r:id="rId73"/>
    <p:sldId id="337" r:id="rId74"/>
    <p:sldId id="338" r:id="rId75"/>
    <p:sldId id="339" r:id="rId76"/>
    <p:sldId id="340" r:id="rId77"/>
    <p:sldId id="341" r:id="rId78"/>
    <p:sldId id="342" r:id="rId7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91" d="100"/>
          <a:sy n="91" d="100"/>
        </p:scale>
        <p:origin x="370"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microsoft.com/office/2016/11/relationships/changesInfo" Target="changesInfos/changesInfo1.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ung Kieu" userId="b4b21c43-520c-42f5-a1c6-1446bd617b0e" providerId="ADAL" clId="{D7F782CD-D067-4FF1-81C6-79948DDAD98F}"/>
    <pc:docChg chg="undo custSel addSld delSld modSld sldOrd">
      <pc:chgData name="Tung Kieu" userId="b4b21c43-520c-42f5-a1c6-1446bd617b0e" providerId="ADAL" clId="{D7F782CD-D067-4FF1-81C6-79948DDAD98F}" dt="2023-06-26T21:04:38.336" v="2025" actId="27636"/>
      <pc:docMkLst>
        <pc:docMk/>
      </pc:docMkLst>
      <pc:sldChg chg="modSp mod">
        <pc:chgData name="Tung Kieu" userId="b4b21c43-520c-42f5-a1c6-1446bd617b0e" providerId="ADAL" clId="{D7F782CD-D067-4FF1-81C6-79948DDAD98F}" dt="2023-06-26T20:10:58.913" v="1298" actId="20577"/>
        <pc:sldMkLst>
          <pc:docMk/>
          <pc:sldMk cId="270143235" sldId="257"/>
        </pc:sldMkLst>
        <pc:spChg chg="mod">
          <ac:chgData name="Tung Kieu" userId="b4b21c43-520c-42f5-a1c6-1446bd617b0e" providerId="ADAL" clId="{D7F782CD-D067-4FF1-81C6-79948DDAD98F}" dt="2023-06-26T20:10:58.913" v="1298" actId="20577"/>
          <ac:spMkLst>
            <pc:docMk/>
            <pc:sldMk cId="270143235" sldId="257"/>
            <ac:spMk id="3" creationId="{264353A9-9343-4658-9014-2BBAC57AA8CB}"/>
          </ac:spMkLst>
        </pc:spChg>
      </pc:sldChg>
      <pc:sldChg chg="modSp mod">
        <pc:chgData name="Tung Kieu" userId="b4b21c43-520c-42f5-a1c6-1446bd617b0e" providerId="ADAL" clId="{D7F782CD-D067-4FF1-81C6-79948DDAD98F}" dt="2023-06-23T23:39:11.382" v="33" actId="20577"/>
        <pc:sldMkLst>
          <pc:docMk/>
          <pc:sldMk cId="3319934939" sldId="258"/>
        </pc:sldMkLst>
        <pc:spChg chg="mod">
          <ac:chgData name="Tung Kieu" userId="b4b21c43-520c-42f5-a1c6-1446bd617b0e" providerId="ADAL" clId="{D7F782CD-D067-4FF1-81C6-79948DDAD98F}" dt="2023-06-23T23:39:11.382" v="33" actId="20577"/>
          <ac:spMkLst>
            <pc:docMk/>
            <pc:sldMk cId="3319934939" sldId="258"/>
            <ac:spMk id="3" creationId="{51235932-C2E0-45C8-BFF4-366B6F835996}"/>
          </ac:spMkLst>
        </pc:spChg>
      </pc:sldChg>
      <pc:sldChg chg="modSp mod">
        <pc:chgData name="Tung Kieu" userId="b4b21c43-520c-42f5-a1c6-1446bd617b0e" providerId="ADAL" clId="{D7F782CD-D067-4FF1-81C6-79948DDAD98F}" dt="2023-06-26T20:26:06.024" v="1629" actId="20577"/>
        <pc:sldMkLst>
          <pc:docMk/>
          <pc:sldMk cId="2657390394" sldId="260"/>
        </pc:sldMkLst>
        <pc:spChg chg="mod">
          <ac:chgData name="Tung Kieu" userId="b4b21c43-520c-42f5-a1c6-1446bd617b0e" providerId="ADAL" clId="{D7F782CD-D067-4FF1-81C6-79948DDAD98F}" dt="2023-06-26T20:26:06.024" v="1629" actId="20577"/>
          <ac:spMkLst>
            <pc:docMk/>
            <pc:sldMk cId="2657390394" sldId="260"/>
            <ac:spMk id="3" creationId="{D8B7C2EF-56B3-4C5D-9CB3-DA6BB4AE9DC4}"/>
          </ac:spMkLst>
        </pc:spChg>
      </pc:sldChg>
      <pc:sldChg chg="modSp mod">
        <pc:chgData name="Tung Kieu" userId="b4b21c43-520c-42f5-a1c6-1446bd617b0e" providerId="ADAL" clId="{D7F782CD-D067-4FF1-81C6-79948DDAD98F}" dt="2023-06-23T23:41:25.774" v="132" actId="20577"/>
        <pc:sldMkLst>
          <pc:docMk/>
          <pc:sldMk cId="3277072529" sldId="268"/>
        </pc:sldMkLst>
        <pc:spChg chg="mod">
          <ac:chgData name="Tung Kieu" userId="b4b21c43-520c-42f5-a1c6-1446bd617b0e" providerId="ADAL" clId="{D7F782CD-D067-4FF1-81C6-79948DDAD98F}" dt="2023-06-23T23:40:39.860" v="101"/>
          <ac:spMkLst>
            <pc:docMk/>
            <pc:sldMk cId="3277072529" sldId="268"/>
            <ac:spMk id="2" creationId="{C4A1CB60-5300-4561-AE60-5D424A4F2DE4}"/>
          </ac:spMkLst>
        </pc:spChg>
        <pc:spChg chg="mod">
          <ac:chgData name="Tung Kieu" userId="b4b21c43-520c-42f5-a1c6-1446bd617b0e" providerId="ADAL" clId="{D7F782CD-D067-4FF1-81C6-79948DDAD98F}" dt="2023-06-23T23:41:25.774" v="132" actId="20577"/>
          <ac:spMkLst>
            <pc:docMk/>
            <pc:sldMk cId="3277072529" sldId="268"/>
            <ac:spMk id="3" creationId="{D8B7C2EF-56B3-4C5D-9CB3-DA6BB4AE9DC4}"/>
          </ac:spMkLst>
        </pc:spChg>
      </pc:sldChg>
      <pc:sldChg chg="modSp new mod">
        <pc:chgData name="Tung Kieu" userId="b4b21c43-520c-42f5-a1c6-1446bd617b0e" providerId="ADAL" clId="{D7F782CD-D067-4FF1-81C6-79948DDAD98F}" dt="2023-06-26T14:22:52.685" v="161" actId="20577"/>
        <pc:sldMkLst>
          <pc:docMk/>
          <pc:sldMk cId="1533576984" sldId="269"/>
        </pc:sldMkLst>
        <pc:spChg chg="mod">
          <ac:chgData name="Tung Kieu" userId="b4b21c43-520c-42f5-a1c6-1446bd617b0e" providerId="ADAL" clId="{D7F782CD-D067-4FF1-81C6-79948DDAD98F}" dt="2023-06-26T14:22:21.770" v="144"/>
          <ac:spMkLst>
            <pc:docMk/>
            <pc:sldMk cId="1533576984" sldId="269"/>
            <ac:spMk id="2" creationId="{BA224C34-EEB2-4C7D-862F-CBBF36D3AE34}"/>
          </ac:spMkLst>
        </pc:spChg>
        <pc:spChg chg="mod">
          <ac:chgData name="Tung Kieu" userId="b4b21c43-520c-42f5-a1c6-1446bd617b0e" providerId="ADAL" clId="{D7F782CD-D067-4FF1-81C6-79948DDAD98F}" dt="2023-06-26T14:22:52.685" v="161" actId="20577"/>
          <ac:spMkLst>
            <pc:docMk/>
            <pc:sldMk cId="1533576984" sldId="269"/>
            <ac:spMk id="3" creationId="{D0AA2C43-F973-425A-A9FA-55A3E1F8FDD9}"/>
          </ac:spMkLst>
        </pc:spChg>
      </pc:sldChg>
      <pc:sldChg chg="del">
        <pc:chgData name="Tung Kieu" userId="b4b21c43-520c-42f5-a1c6-1446bd617b0e" providerId="ADAL" clId="{D7F782CD-D067-4FF1-81C6-79948DDAD98F}" dt="2023-06-23T23:41:50.535" v="133" actId="47"/>
        <pc:sldMkLst>
          <pc:docMk/>
          <pc:sldMk cId="3088257612" sldId="269"/>
        </pc:sldMkLst>
      </pc:sldChg>
      <pc:sldChg chg="del">
        <pc:chgData name="Tung Kieu" userId="b4b21c43-520c-42f5-a1c6-1446bd617b0e" providerId="ADAL" clId="{D7F782CD-D067-4FF1-81C6-79948DDAD98F}" dt="2023-06-23T23:41:50.535" v="133" actId="47"/>
        <pc:sldMkLst>
          <pc:docMk/>
          <pc:sldMk cId="3039235029" sldId="270"/>
        </pc:sldMkLst>
      </pc:sldChg>
      <pc:sldChg chg="modSp new mod">
        <pc:chgData name="Tung Kieu" userId="b4b21c43-520c-42f5-a1c6-1446bd617b0e" providerId="ADAL" clId="{D7F782CD-D067-4FF1-81C6-79948DDAD98F}" dt="2023-06-26T14:51:25.625" v="362" actId="123"/>
        <pc:sldMkLst>
          <pc:docMk/>
          <pc:sldMk cId="3410713123" sldId="270"/>
        </pc:sldMkLst>
        <pc:spChg chg="mod">
          <ac:chgData name="Tung Kieu" userId="b4b21c43-520c-42f5-a1c6-1446bd617b0e" providerId="ADAL" clId="{D7F782CD-D067-4FF1-81C6-79948DDAD98F}" dt="2023-06-26T14:23:14.370" v="165"/>
          <ac:spMkLst>
            <pc:docMk/>
            <pc:sldMk cId="3410713123" sldId="270"/>
            <ac:spMk id="2" creationId="{213A3AF0-54CA-4BBF-92E8-B4A482B655BB}"/>
          </ac:spMkLst>
        </pc:spChg>
        <pc:spChg chg="mod">
          <ac:chgData name="Tung Kieu" userId="b4b21c43-520c-42f5-a1c6-1446bd617b0e" providerId="ADAL" clId="{D7F782CD-D067-4FF1-81C6-79948DDAD98F}" dt="2023-06-26T14:51:25.625" v="362" actId="123"/>
          <ac:spMkLst>
            <pc:docMk/>
            <pc:sldMk cId="3410713123" sldId="270"/>
            <ac:spMk id="3" creationId="{78EB8D55-22AE-454A-8C55-36490A121943}"/>
          </ac:spMkLst>
        </pc:spChg>
      </pc:sldChg>
      <pc:sldChg chg="del">
        <pc:chgData name="Tung Kieu" userId="b4b21c43-520c-42f5-a1c6-1446bd617b0e" providerId="ADAL" clId="{D7F782CD-D067-4FF1-81C6-79948DDAD98F}" dt="2023-06-23T23:41:50.535" v="133" actId="47"/>
        <pc:sldMkLst>
          <pc:docMk/>
          <pc:sldMk cId="1443819927" sldId="271"/>
        </pc:sldMkLst>
      </pc:sldChg>
      <pc:sldChg chg="addSp delSp modSp new mod">
        <pc:chgData name="Tung Kieu" userId="b4b21c43-520c-42f5-a1c6-1446bd617b0e" providerId="ADAL" clId="{D7F782CD-D067-4FF1-81C6-79948DDAD98F}" dt="2023-06-26T14:37:00.989" v="213"/>
        <pc:sldMkLst>
          <pc:docMk/>
          <pc:sldMk cId="3155962285" sldId="271"/>
        </pc:sldMkLst>
        <pc:spChg chg="mod">
          <ac:chgData name="Tung Kieu" userId="b4b21c43-520c-42f5-a1c6-1446bd617b0e" providerId="ADAL" clId="{D7F782CD-D067-4FF1-81C6-79948DDAD98F}" dt="2023-06-26T14:24:26.023" v="208"/>
          <ac:spMkLst>
            <pc:docMk/>
            <pc:sldMk cId="3155962285" sldId="271"/>
            <ac:spMk id="2" creationId="{1D1A42CA-D373-48EC-B9FF-7CD9B686BD4E}"/>
          </ac:spMkLst>
        </pc:spChg>
        <pc:spChg chg="del">
          <ac:chgData name="Tung Kieu" userId="b4b21c43-520c-42f5-a1c6-1446bd617b0e" providerId="ADAL" clId="{D7F782CD-D067-4FF1-81C6-79948DDAD98F}" dt="2023-06-26T14:36:50.025" v="209"/>
          <ac:spMkLst>
            <pc:docMk/>
            <pc:sldMk cId="3155962285" sldId="271"/>
            <ac:spMk id="3" creationId="{50020F6B-6142-4C36-BF85-C2AE0BECE039}"/>
          </ac:spMkLst>
        </pc:spChg>
        <pc:spChg chg="add del mod">
          <ac:chgData name="Tung Kieu" userId="b4b21c43-520c-42f5-a1c6-1446bd617b0e" providerId="ADAL" clId="{D7F782CD-D067-4FF1-81C6-79948DDAD98F}" dt="2023-06-26T14:37:00.989" v="213"/>
          <ac:spMkLst>
            <pc:docMk/>
            <pc:sldMk cId="3155962285" sldId="271"/>
            <ac:spMk id="6" creationId="{51AEB1A5-6293-4385-BBD1-5A3D5DFCF4C8}"/>
          </ac:spMkLst>
        </pc:spChg>
        <pc:picChg chg="add del mod">
          <ac:chgData name="Tung Kieu" userId="b4b21c43-520c-42f5-a1c6-1446bd617b0e" providerId="ADAL" clId="{D7F782CD-D067-4FF1-81C6-79948DDAD98F}" dt="2023-06-26T14:36:54.036" v="212" actId="478"/>
          <ac:picMkLst>
            <pc:docMk/>
            <pc:sldMk cId="3155962285" sldId="271"/>
            <ac:picMk id="4" creationId="{516BAAD4-3CB1-4920-95FF-0D56B5B16900}"/>
          </ac:picMkLst>
        </pc:picChg>
        <pc:picChg chg="add mod">
          <ac:chgData name="Tung Kieu" userId="b4b21c43-520c-42f5-a1c6-1446bd617b0e" providerId="ADAL" clId="{D7F782CD-D067-4FF1-81C6-79948DDAD98F}" dt="2023-06-26T14:37:00.989" v="213"/>
          <ac:picMkLst>
            <pc:docMk/>
            <pc:sldMk cId="3155962285" sldId="271"/>
            <ac:picMk id="7" creationId="{F975F19C-9C8B-4AC8-AD65-F1F1763AACCC}"/>
          </ac:picMkLst>
        </pc:picChg>
      </pc:sldChg>
      <pc:sldChg chg="addSp delSp modSp new mod">
        <pc:chgData name="Tung Kieu" userId="b4b21c43-520c-42f5-a1c6-1446bd617b0e" providerId="ADAL" clId="{D7F782CD-D067-4FF1-81C6-79948DDAD98F}" dt="2023-06-26T14:37:49.074" v="219"/>
        <pc:sldMkLst>
          <pc:docMk/>
          <pc:sldMk cId="474823874" sldId="272"/>
        </pc:sldMkLst>
        <pc:spChg chg="mod">
          <ac:chgData name="Tung Kieu" userId="b4b21c43-520c-42f5-a1c6-1446bd617b0e" providerId="ADAL" clId="{D7F782CD-D067-4FF1-81C6-79948DDAD98F}" dt="2023-06-26T14:37:35.113" v="218" actId="20577"/>
          <ac:spMkLst>
            <pc:docMk/>
            <pc:sldMk cId="474823874" sldId="272"/>
            <ac:spMk id="2" creationId="{31E0C60F-3883-4F2B-9563-FE41785F84D3}"/>
          </ac:spMkLst>
        </pc:spChg>
        <pc:spChg chg="del">
          <ac:chgData name="Tung Kieu" userId="b4b21c43-520c-42f5-a1c6-1446bd617b0e" providerId="ADAL" clId="{D7F782CD-D067-4FF1-81C6-79948DDAD98F}" dt="2023-06-26T14:37:49.074" v="219"/>
          <ac:spMkLst>
            <pc:docMk/>
            <pc:sldMk cId="474823874" sldId="272"/>
            <ac:spMk id="3" creationId="{15D70804-21A3-4AD0-94E0-4FDDD80BFA31}"/>
          </ac:spMkLst>
        </pc:spChg>
        <pc:picChg chg="add mod">
          <ac:chgData name="Tung Kieu" userId="b4b21c43-520c-42f5-a1c6-1446bd617b0e" providerId="ADAL" clId="{D7F782CD-D067-4FF1-81C6-79948DDAD98F}" dt="2023-06-26T14:37:49.074" v="219"/>
          <ac:picMkLst>
            <pc:docMk/>
            <pc:sldMk cId="474823874" sldId="272"/>
            <ac:picMk id="4" creationId="{97B2191B-A66A-4F77-BE55-D6A39FE4378D}"/>
          </ac:picMkLst>
        </pc:picChg>
      </pc:sldChg>
      <pc:sldChg chg="del">
        <pc:chgData name="Tung Kieu" userId="b4b21c43-520c-42f5-a1c6-1446bd617b0e" providerId="ADAL" clId="{D7F782CD-D067-4FF1-81C6-79948DDAD98F}" dt="2023-06-23T23:41:50.535" v="133" actId="47"/>
        <pc:sldMkLst>
          <pc:docMk/>
          <pc:sldMk cId="903962609" sldId="272"/>
        </pc:sldMkLst>
      </pc:sldChg>
      <pc:sldChg chg="del">
        <pc:chgData name="Tung Kieu" userId="b4b21c43-520c-42f5-a1c6-1446bd617b0e" providerId="ADAL" clId="{D7F782CD-D067-4FF1-81C6-79948DDAD98F}" dt="2023-06-23T23:41:50.535" v="133" actId="47"/>
        <pc:sldMkLst>
          <pc:docMk/>
          <pc:sldMk cId="1293504931" sldId="273"/>
        </pc:sldMkLst>
      </pc:sldChg>
      <pc:sldChg chg="addSp delSp modSp new mod">
        <pc:chgData name="Tung Kieu" userId="b4b21c43-520c-42f5-a1c6-1446bd617b0e" providerId="ADAL" clId="{D7F782CD-D067-4FF1-81C6-79948DDAD98F}" dt="2023-06-26T14:39:41.413" v="226"/>
        <pc:sldMkLst>
          <pc:docMk/>
          <pc:sldMk cId="4184949178" sldId="273"/>
        </pc:sldMkLst>
        <pc:spChg chg="mod">
          <ac:chgData name="Tung Kieu" userId="b4b21c43-520c-42f5-a1c6-1446bd617b0e" providerId="ADAL" clId="{D7F782CD-D067-4FF1-81C6-79948DDAD98F}" dt="2023-06-26T14:39:41.413" v="226"/>
          <ac:spMkLst>
            <pc:docMk/>
            <pc:sldMk cId="4184949178" sldId="273"/>
            <ac:spMk id="2" creationId="{2368C49D-9BFF-4B48-8BEF-7D9C5DFA774C}"/>
          </ac:spMkLst>
        </pc:spChg>
        <pc:spChg chg="add del">
          <ac:chgData name="Tung Kieu" userId="b4b21c43-520c-42f5-a1c6-1446bd617b0e" providerId="ADAL" clId="{D7F782CD-D067-4FF1-81C6-79948DDAD98F}" dt="2023-06-26T14:39:17.621" v="223"/>
          <ac:spMkLst>
            <pc:docMk/>
            <pc:sldMk cId="4184949178" sldId="273"/>
            <ac:spMk id="3" creationId="{19C27DF4-D707-4ABE-8C6B-8FB98BFB9E5A}"/>
          </ac:spMkLst>
        </pc:spChg>
        <pc:spChg chg="add del mod">
          <ac:chgData name="Tung Kieu" userId="b4b21c43-520c-42f5-a1c6-1446bd617b0e" providerId="ADAL" clId="{D7F782CD-D067-4FF1-81C6-79948DDAD98F}" dt="2023-06-26T14:39:26.389" v="225"/>
          <ac:spMkLst>
            <pc:docMk/>
            <pc:sldMk cId="4184949178" sldId="273"/>
            <ac:spMk id="7" creationId="{9AF72C36-1C1D-4B74-8FAF-D341B2990362}"/>
          </ac:spMkLst>
        </pc:spChg>
        <pc:picChg chg="add del mod">
          <ac:chgData name="Tung Kieu" userId="b4b21c43-520c-42f5-a1c6-1446bd617b0e" providerId="ADAL" clId="{D7F782CD-D067-4FF1-81C6-79948DDAD98F}" dt="2023-06-26T14:39:16.424" v="222"/>
          <ac:picMkLst>
            <pc:docMk/>
            <pc:sldMk cId="4184949178" sldId="273"/>
            <ac:picMk id="4" creationId="{061E4704-E1AF-416A-995E-7617E019E6E1}"/>
          </ac:picMkLst>
        </pc:picChg>
        <pc:picChg chg="add del mod">
          <ac:chgData name="Tung Kieu" userId="b4b21c43-520c-42f5-a1c6-1446bd617b0e" providerId="ADAL" clId="{D7F782CD-D067-4FF1-81C6-79948DDAD98F}" dt="2023-06-26T14:39:25.103" v="224" actId="478"/>
          <ac:picMkLst>
            <pc:docMk/>
            <pc:sldMk cId="4184949178" sldId="273"/>
            <ac:picMk id="5" creationId="{3B0B0D8B-2DD9-4B7E-89F0-A64FC656882B}"/>
          </ac:picMkLst>
        </pc:picChg>
        <pc:picChg chg="add mod">
          <ac:chgData name="Tung Kieu" userId="b4b21c43-520c-42f5-a1c6-1446bd617b0e" providerId="ADAL" clId="{D7F782CD-D067-4FF1-81C6-79948DDAD98F}" dt="2023-06-26T14:39:26.389" v="225"/>
          <ac:picMkLst>
            <pc:docMk/>
            <pc:sldMk cId="4184949178" sldId="273"/>
            <ac:picMk id="8" creationId="{C8C715FD-CBDA-4A5F-918A-63CB7D4872C8}"/>
          </ac:picMkLst>
        </pc:picChg>
      </pc:sldChg>
      <pc:sldChg chg="modSp new mod">
        <pc:chgData name="Tung Kieu" userId="b4b21c43-520c-42f5-a1c6-1446bd617b0e" providerId="ADAL" clId="{D7F782CD-D067-4FF1-81C6-79948DDAD98F}" dt="2023-06-26T14:40:40.151" v="258" actId="20577"/>
        <pc:sldMkLst>
          <pc:docMk/>
          <pc:sldMk cId="2199732833" sldId="274"/>
        </pc:sldMkLst>
        <pc:spChg chg="mod">
          <ac:chgData name="Tung Kieu" userId="b4b21c43-520c-42f5-a1c6-1446bd617b0e" providerId="ADAL" clId="{D7F782CD-D067-4FF1-81C6-79948DDAD98F}" dt="2023-06-26T14:40:01.644" v="228"/>
          <ac:spMkLst>
            <pc:docMk/>
            <pc:sldMk cId="2199732833" sldId="274"/>
            <ac:spMk id="2" creationId="{35E3D328-C48A-4BBA-B819-B96EFAB859EB}"/>
          </ac:spMkLst>
        </pc:spChg>
        <pc:spChg chg="mod">
          <ac:chgData name="Tung Kieu" userId="b4b21c43-520c-42f5-a1c6-1446bd617b0e" providerId="ADAL" clId="{D7F782CD-D067-4FF1-81C6-79948DDAD98F}" dt="2023-06-26T14:40:40.151" v="258" actId="20577"/>
          <ac:spMkLst>
            <pc:docMk/>
            <pc:sldMk cId="2199732833" sldId="274"/>
            <ac:spMk id="3" creationId="{8B52728D-B6F8-4A0A-B464-25B6D1471465}"/>
          </ac:spMkLst>
        </pc:spChg>
      </pc:sldChg>
      <pc:sldChg chg="del">
        <pc:chgData name="Tung Kieu" userId="b4b21c43-520c-42f5-a1c6-1446bd617b0e" providerId="ADAL" clId="{D7F782CD-D067-4FF1-81C6-79948DDAD98F}" dt="2023-06-23T23:41:50.535" v="133" actId="47"/>
        <pc:sldMkLst>
          <pc:docMk/>
          <pc:sldMk cId="3515115644" sldId="274"/>
        </pc:sldMkLst>
      </pc:sldChg>
      <pc:sldChg chg="modSp new mod">
        <pc:chgData name="Tung Kieu" userId="b4b21c43-520c-42f5-a1c6-1446bd617b0e" providerId="ADAL" clId="{D7F782CD-D067-4FF1-81C6-79948DDAD98F}" dt="2023-06-26T14:51:17.145" v="361" actId="123"/>
        <pc:sldMkLst>
          <pc:docMk/>
          <pc:sldMk cId="1189530676" sldId="275"/>
        </pc:sldMkLst>
        <pc:spChg chg="mod">
          <ac:chgData name="Tung Kieu" userId="b4b21c43-520c-42f5-a1c6-1446bd617b0e" providerId="ADAL" clId="{D7F782CD-D067-4FF1-81C6-79948DDAD98F}" dt="2023-06-26T14:40:57.428" v="264"/>
          <ac:spMkLst>
            <pc:docMk/>
            <pc:sldMk cId="1189530676" sldId="275"/>
            <ac:spMk id="2" creationId="{F10F9D15-2F4A-4248-B047-91C3EE50C62D}"/>
          </ac:spMkLst>
        </pc:spChg>
        <pc:spChg chg="mod">
          <ac:chgData name="Tung Kieu" userId="b4b21c43-520c-42f5-a1c6-1446bd617b0e" providerId="ADAL" clId="{D7F782CD-D067-4FF1-81C6-79948DDAD98F}" dt="2023-06-26T14:51:17.145" v="361" actId="123"/>
          <ac:spMkLst>
            <pc:docMk/>
            <pc:sldMk cId="1189530676" sldId="275"/>
            <ac:spMk id="3" creationId="{0E7D8F13-D411-46C9-ADF8-8204A587B5AE}"/>
          </ac:spMkLst>
        </pc:spChg>
      </pc:sldChg>
      <pc:sldChg chg="del">
        <pc:chgData name="Tung Kieu" userId="b4b21c43-520c-42f5-a1c6-1446bd617b0e" providerId="ADAL" clId="{D7F782CD-D067-4FF1-81C6-79948DDAD98F}" dt="2023-06-23T23:41:50.535" v="133" actId="47"/>
        <pc:sldMkLst>
          <pc:docMk/>
          <pc:sldMk cId="3833182773" sldId="275"/>
        </pc:sldMkLst>
      </pc:sldChg>
      <pc:sldChg chg="del">
        <pc:chgData name="Tung Kieu" userId="b4b21c43-520c-42f5-a1c6-1446bd617b0e" providerId="ADAL" clId="{D7F782CD-D067-4FF1-81C6-79948DDAD98F}" dt="2023-06-23T23:41:50.535" v="133" actId="47"/>
        <pc:sldMkLst>
          <pc:docMk/>
          <pc:sldMk cId="267836657" sldId="276"/>
        </pc:sldMkLst>
      </pc:sldChg>
      <pc:sldChg chg="modSp new mod">
        <pc:chgData name="Tung Kieu" userId="b4b21c43-520c-42f5-a1c6-1446bd617b0e" providerId="ADAL" clId="{D7F782CD-D067-4FF1-81C6-79948DDAD98F}" dt="2023-06-26T14:51:10.609" v="360" actId="123"/>
        <pc:sldMkLst>
          <pc:docMk/>
          <pc:sldMk cId="4059163684" sldId="276"/>
        </pc:sldMkLst>
        <pc:spChg chg="mod">
          <ac:chgData name="Tung Kieu" userId="b4b21c43-520c-42f5-a1c6-1446bd617b0e" providerId="ADAL" clId="{D7F782CD-D067-4FF1-81C6-79948DDAD98F}" dt="2023-06-26T14:41:45.819" v="285"/>
          <ac:spMkLst>
            <pc:docMk/>
            <pc:sldMk cId="4059163684" sldId="276"/>
            <ac:spMk id="2" creationId="{6ABD684E-2469-4176-B00B-B2D4475A8733}"/>
          </ac:spMkLst>
        </pc:spChg>
        <pc:spChg chg="mod">
          <ac:chgData name="Tung Kieu" userId="b4b21c43-520c-42f5-a1c6-1446bd617b0e" providerId="ADAL" clId="{D7F782CD-D067-4FF1-81C6-79948DDAD98F}" dt="2023-06-26T14:51:10.609" v="360" actId="123"/>
          <ac:spMkLst>
            <pc:docMk/>
            <pc:sldMk cId="4059163684" sldId="276"/>
            <ac:spMk id="3" creationId="{1661DF85-D7F4-4E50-BCC9-2ABA02FD7DA0}"/>
          </ac:spMkLst>
        </pc:spChg>
      </pc:sldChg>
      <pc:sldChg chg="del">
        <pc:chgData name="Tung Kieu" userId="b4b21c43-520c-42f5-a1c6-1446bd617b0e" providerId="ADAL" clId="{D7F782CD-D067-4FF1-81C6-79948DDAD98F}" dt="2023-06-23T23:41:50.535" v="133" actId="47"/>
        <pc:sldMkLst>
          <pc:docMk/>
          <pc:sldMk cId="746638735" sldId="277"/>
        </pc:sldMkLst>
      </pc:sldChg>
      <pc:sldChg chg="addSp delSp modSp new mod">
        <pc:chgData name="Tung Kieu" userId="b4b21c43-520c-42f5-a1c6-1446bd617b0e" providerId="ADAL" clId="{D7F782CD-D067-4FF1-81C6-79948DDAD98F}" dt="2023-06-26T14:50:00.848" v="321"/>
        <pc:sldMkLst>
          <pc:docMk/>
          <pc:sldMk cId="920501731" sldId="277"/>
        </pc:sldMkLst>
        <pc:spChg chg="mod">
          <ac:chgData name="Tung Kieu" userId="b4b21c43-520c-42f5-a1c6-1446bd617b0e" providerId="ADAL" clId="{D7F782CD-D067-4FF1-81C6-79948DDAD98F}" dt="2023-06-26T14:49:30.085" v="318"/>
          <ac:spMkLst>
            <pc:docMk/>
            <pc:sldMk cId="920501731" sldId="277"/>
            <ac:spMk id="2" creationId="{AB552932-850A-4531-B344-AE00E098EE43}"/>
          </ac:spMkLst>
        </pc:spChg>
        <pc:spChg chg="add del">
          <ac:chgData name="Tung Kieu" userId="b4b21c43-520c-42f5-a1c6-1446bd617b0e" providerId="ADAL" clId="{D7F782CD-D067-4FF1-81C6-79948DDAD98F}" dt="2023-06-26T14:50:00.848" v="321"/>
          <ac:spMkLst>
            <pc:docMk/>
            <pc:sldMk cId="920501731" sldId="277"/>
            <ac:spMk id="3" creationId="{2824F388-A6C5-4C20-8728-425962A938D4}"/>
          </ac:spMkLst>
        </pc:spChg>
        <pc:picChg chg="add del mod">
          <ac:chgData name="Tung Kieu" userId="b4b21c43-520c-42f5-a1c6-1446bd617b0e" providerId="ADAL" clId="{D7F782CD-D067-4FF1-81C6-79948DDAD98F}" dt="2023-06-26T14:49:52.254" v="320"/>
          <ac:picMkLst>
            <pc:docMk/>
            <pc:sldMk cId="920501731" sldId="277"/>
            <ac:picMk id="4" creationId="{1B01C937-585C-4B3F-BFFD-E8C898DF3921}"/>
          </ac:picMkLst>
        </pc:picChg>
        <pc:picChg chg="add mod">
          <ac:chgData name="Tung Kieu" userId="b4b21c43-520c-42f5-a1c6-1446bd617b0e" providerId="ADAL" clId="{D7F782CD-D067-4FF1-81C6-79948DDAD98F}" dt="2023-06-26T14:50:00.848" v="321"/>
          <ac:picMkLst>
            <pc:docMk/>
            <pc:sldMk cId="920501731" sldId="277"/>
            <ac:picMk id="5" creationId="{6B058873-1964-4D5B-8FBA-FDC1EA341470}"/>
          </ac:picMkLst>
        </pc:picChg>
      </pc:sldChg>
      <pc:sldChg chg="modSp new mod">
        <pc:chgData name="Tung Kieu" userId="b4b21c43-520c-42f5-a1c6-1446bd617b0e" providerId="ADAL" clId="{D7F782CD-D067-4FF1-81C6-79948DDAD98F}" dt="2023-06-26T14:52:10.634" v="377" actId="20577"/>
        <pc:sldMkLst>
          <pc:docMk/>
          <pc:sldMk cId="39006364" sldId="278"/>
        </pc:sldMkLst>
        <pc:spChg chg="mod">
          <ac:chgData name="Tung Kieu" userId="b4b21c43-520c-42f5-a1c6-1446bd617b0e" providerId="ADAL" clId="{D7F782CD-D067-4FF1-81C6-79948DDAD98F}" dt="2023-06-26T14:52:10.634" v="377" actId="20577"/>
          <ac:spMkLst>
            <pc:docMk/>
            <pc:sldMk cId="39006364" sldId="278"/>
            <ac:spMk id="2" creationId="{E9A19A4F-1659-4ED9-B0E4-8CA27D4E3679}"/>
          </ac:spMkLst>
        </pc:spChg>
        <pc:spChg chg="mod">
          <ac:chgData name="Tung Kieu" userId="b4b21c43-520c-42f5-a1c6-1446bd617b0e" providerId="ADAL" clId="{D7F782CD-D067-4FF1-81C6-79948DDAD98F}" dt="2023-06-26T14:51:06.339" v="359" actId="123"/>
          <ac:spMkLst>
            <pc:docMk/>
            <pc:sldMk cId="39006364" sldId="278"/>
            <ac:spMk id="3" creationId="{7D0C0825-3F01-4506-B2FB-32F5C602D080}"/>
          </ac:spMkLst>
        </pc:spChg>
      </pc:sldChg>
      <pc:sldChg chg="del">
        <pc:chgData name="Tung Kieu" userId="b4b21c43-520c-42f5-a1c6-1446bd617b0e" providerId="ADAL" clId="{D7F782CD-D067-4FF1-81C6-79948DDAD98F}" dt="2023-06-23T23:41:50.535" v="133" actId="47"/>
        <pc:sldMkLst>
          <pc:docMk/>
          <pc:sldMk cId="1985626816" sldId="278"/>
        </pc:sldMkLst>
      </pc:sldChg>
      <pc:sldChg chg="del">
        <pc:chgData name="Tung Kieu" userId="b4b21c43-520c-42f5-a1c6-1446bd617b0e" providerId="ADAL" clId="{D7F782CD-D067-4FF1-81C6-79948DDAD98F}" dt="2023-06-23T23:41:50.535" v="133" actId="47"/>
        <pc:sldMkLst>
          <pc:docMk/>
          <pc:sldMk cId="1659287087" sldId="279"/>
        </pc:sldMkLst>
      </pc:sldChg>
      <pc:sldChg chg="modSp new mod">
        <pc:chgData name="Tung Kieu" userId="b4b21c43-520c-42f5-a1c6-1446bd617b0e" providerId="ADAL" clId="{D7F782CD-D067-4FF1-81C6-79948DDAD98F}" dt="2023-06-26T14:54:26.439" v="406" actId="27636"/>
        <pc:sldMkLst>
          <pc:docMk/>
          <pc:sldMk cId="1924251741" sldId="279"/>
        </pc:sldMkLst>
        <pc:spChg chg="mod">
          <ac:chgData name="Tung Kieu" userId="b4b21c43-520c-42f5-a1c6-1446bd617b0e" providerId="ADAL" clId="{D7F782CD-D067-4FF1-81C6-79948DDAD98F}" dt="2023-06-26T14:52:07.422" v="376" actId="20577"/>
          <ac:spMkLst>
            <pc:docMk/>
            <pc:sldMk cId="1924251741" sldId="279"/>
            <ac:spMk id="2" creationId="{36A1BF48-6B52-4949-94BA-5E9BDA435030}"/>
          </ac:spMkLst>
        </pc:spChg>
        <pc:spChg chg="mod">
          <ac:chgData name="Tung Kieu" userId="b4b21c43-520c-42f5-a1c6-1446bd617b0e" providerId="ADAL" clId="{D7F782CD-D067-4FF1-81C6-79948DDAD98F}" dt="2023-06-26T14:54:26.439" v="406" actId="27636"/>
          <ac:spMkLst>
            <pc:docMk/>
            <pc:sldMk cId="1924251741" sldId="279"/>
            <ac:spMk id="3" creationId="{6D70B485-1B6F-47C5-8988-F5292F22C888}"/>
          </ac:spMkLst>
        </pc:spChg>
      </pc:sldChg>
      <pc:sldChg chg="addSp delSp modSp new mod">
        <pc:chgData name="Tung Kieu" userId="b4b21c43-520c-42f5-a1c6-1446bd617b0e" providerId="ADAL" clId="{D7F782CD-D067-4FF1-81C6-79948DDAD98F}" dt="2023-06-26T18:42:11.398" v="438" actId="20577"/>
        <pc:sldMkLst>
          <pc:docMk/>
          <pc:sldMk cId="2426408633" sldId="280"/>
        </pc:sldMkLst>
        <pc:spChg chg="mod">
          <ac:chgData name="Tung Kieu" userId="b4b21c43-520c-42f5-a1c6-1446bd617b0e" providerId="ADAL" clId="{D7F782CD-D067-4FF1-81C6-79948DDAD98F}" dt="2023-06-26T18:39:55.821" v="409" actId="20577"/>
          <ac:spMkLst>
            <pc:docMk/>
            <pc:sldMk cId="2426408633" sldId="280"/>
            <ac:spMk id="2" creationId="{B4433DE6-B9BE-4A7D-92C5-5BCEF60AE83B}"/>
          </ac:spMkLst>
        </pc:spChg>
        <pc:spChg chg="del">
          <ac:chgData name="Tung Kieu" userId="b4b21c43-520c-42f5-a1c6-1446bd617b0e" providerId="ADAL" clId="{D7F782CD-D067-4FF1-81C6-79948DDAD98F}" dt="2023-06-26T18:40:24.826" v="410"/>
          <ac:spMkLst>
            <pc:docMk/>
            <pc:sldMk cId="2426408633" sldId="280"/>
            <ac:spMk id="3" creationId="{B51CA570-6609-4347-813C-52ED5FE3F283}"/>
          </ac:spMkLst>
        </pc:spChg>
        <pc:spChg chg="add mod">
          <ac:chgData name="Tung Kieu" userId="b4b21c43-520c-42f5-a1c6-1446bd617b0e" providerId="ADAL" clId="{D7F782CD-D067-4FF1-81C6-79948DDAD98F}" dt="2023-06-26T18:41:36.245" v="427" actId="2711"/>
          <ac:spMkLst>
            <pc:docMk/>
            <pc:sldMk cId="2426408633" sldId="280"/>
            <ac:spMk id="7" creationId="{76649476-CBFC-4262-8673-7F1B8326368B}"/>
          </ac:spMkLst>
        </pc:spChg>
        <pc:spChg chg="add mod">
          <ac:chgData name="Tung Kieu" userId="b4b21c43-520c-42f5-a1c6-1446bd617b0e" providerId="ADAL" clId="{D7F782CD-D067-4FF1-81C6-79948DDAD98F}" dt="2023-06-26T18:42:11.398" v="438" actId="20577"/>
          <ac:spMkLst>
            <pc:docMk/>
            <pc:sldMk cId="2426408633" sldId="280"/>
            <ac:spMk id="8" creationId="{D1358CD7-AE0D-4F4D-862A-05DB6F600E3F}"/>
          </ac:spMkLst>
        </pc:spChg>
        <pc:picChg chg="add mod">
          <ac:chgData name="Tung Kieu" userId="b4b21c43-520c-42f5-a1c6-1446bd617b0e" providerId="ADAL" clId="{D7F782CD-D067-4FF1-81C6-79948DDAD98F}" dt="2023-06-26T18:40:50.987" v="415" actId="14100"/>
          <ac:picMkLst>
            <pc:docMk/>
            <pc:sldMk cId="2426408633" sldId="280"/>
            <ac:picMk id="4" creationId="{DBA645CB-882A-4FF5-A58C-F956AF4DC9D0}"/>
          </ac:picMkLst>
        </pc:picChg>
        <pc:picChg chg="add mod">
          <ac:chgData name="Tung Kieu" userId="b4b21c43-520c-42f5-a1c6-1446bd617b0e" providerId="ADAL" clId="{D7F782CD-D067-4FF1-81C6-79948DDAD98F}" dt="2023-06-26T18:40:57.393" v="417" actId="1076"/>
          <ac:picMkLst>
            <pc:docMk/>
            <pc:sldMk cId="2426408633" sldId="280"/>
            <ac:picMk id="5" creationId="{67E6A371-DDE0-47A5-971B-30476FFE23A8}"/>
          </ac:picMkLst>
        </pc:picChg>
      </pc:sldChg>
      <pc:sldChg chg="del">
        <pc:chgData name="Tung Kieu" userId="b4b21c43-520c-42f5-a1c6-1446bd617b0e" providerId="ADAL" clId="{D7F782CD-D067-4FF1-81C6-79948DDAD98F}" dt="2023-06-23T23:41:50.535" v="133" actId="47"/>
        <pc:sldMkLst>
          <pc:docMk/>
          <pc:sldMk cId="3482203188" sldId="280"/>
        </pc:sldMkLst>
      </pc:sldChg>
      <pc:sldChg chg="del">
        <pc:chgData name="Tung Kieu" userId="b4b21c43-520c-42f5-a1c6-1446bd617b0e" providerId="ADAL" clId="{D7F782CD-D067-4FF1-81C6-79948DDAD98F}" dt="2023-06-23T23:41:50.535" v="133" actId="47"/>
        <pc:sldMkLst>
          <pc:docMk/>
          <pc:sldMk cId="989798764" sldId="281"/>
        </pc:sldMkLst>
      </pc:sldChg>
      <pc:sldChg chg="addSp delSp modSp new mod">
        <pc:chgData name="Tung Kieu" userId="b4b21c43-520c-42f5-a1c6-1446bd617b0e" providerId="ADAL" clId="{D7F782CD-D067-4FF1-81C6-79948DDAD98F}" dt="2023-06-26T19:09:38.990" v="706" actId="21"/>
        <pc:sldMkLst>
          <pc:docMk/>
          <pc:sldMk cId="2964840229" sldId="281"/>
        </pc:sldMkLst>
        <pc:spChg chg="mod">
          <ac:chgData name="Tung Kieu" userId="b4b21c43-520c-42f5-a1c6-1446bd617b0e" providerId="ADAL" clId="{D7F782CD-D067-4FF1-81C6-79948DDAD98F}" dt="2023-06-26T18:43:50.336" v="468"/>
          <ac:spMkLst>
            <pc:docMk/>
            <pc:sldMk cId="2964840229" sldId="281"/>
            <ac:spMk id="2" creationId="{AEDAE5C0-FA53-4A11-8829-A461A2084138}"/>
          </ac:spMkLst>
        </pc:spChg>
        <pc:spChg chg="add del mod">
          <ac:chgData name="Tung Kieu" userId="b4b21c43-520c-42f5-a1c6-1446bd617b0e" providerId="ADAL" clId="{D7F782CD-D067-4FF1-81C6-79948DDAD98F}" dt="2023-06-26T19:09:29.306" v="703" actId="27636"/>
          <ac:spMkLst>
            <pc:docMk/>
            <pc:sldMk cId="2964840229" sldId="281"/>
            <ac:spMk id="3" creationId="{27A896E6-A46C-4F0E-91D3-84D5722185B9}"/>
          </ac:spMkLst>
        </pc:spChg>
        <pc:spChg chg="add del">
          <ac:chgData name="Tung Kieu" userId="b4b21c43-520c-42f5-a1c6-1446bd617b0e" providerId="ADAL" clId="{D7F782CD-D067-4FF1-81C6-79948DDAD98F}" dt="2023-06-26T18:43:09.829" v="443" actId="22"/>
          <ac:spMkLst>
            <pc:docMk/>
            <pc:sldMk cId="2964840229" sldId="281"/>
            <ac:spMk id="6" creationId="{B653D36D-5C22-4C99-9FB1-02825428027D}"/>
          </ac:spMkLst>
        </pc:spChg>
        <pc:picChg chg="add del mod">
          <ac:chgData name="Tung Kieu" userId="b4b21c43-520c-42f5-a1c6-1446bd617b0e" providerId="ADAL" clId="{D7F782CD-D067-4FF1-81C6-79948DDAD98F}" dt="2023-06-26T18:43:10.522" v="445"/>
          <ac:picMkLst>
            <pc:docMk/>
            <pc:sldMk cId="2964840229" sldId="281"/>
            <ac:picMk id="4" creationId="{6D5965E7-986F-45E0-A345-DFF624985A20}"/>
          </ac:picMkLst>
        </pc:picChg>
        <pc:picChg chg="add mod">
          <ac:chgData name="Tung Kieu" userId="b4b21c43-520c-42f5-a1c6-1446bd617b0e" providerId="ADAL" clId="{D7F782CD-D067-4FF1-81C6-79948DDAD98F}" dt="2023-06-26T18:44:24.706" v="473" actId="1076"/>
          <ac:picMkLst>
            <pc:docMk/>
            <pc:sldMk cId="2964840229" sldId="281"/>
            <ac:picMk id="7" creationId="{A53DF7C2-DA74-43D3-8ED8-4447033316A0}"/>
          </ac:picMkLst>
        </pc:picChg>
        <pc:picChg chg="add del mod">
          <ac:chgData name="Tung Kieu" userId="b4b21c43-520c-42f5-a1c6-1446bd617b0e" providerId="ADAL" clId="{D7F782CD-D067-4FF1-81C6-79948DDAD98F}" dt="2023-06-26T19:09:38.990" v="706" actId="21"/>
          <ac:picMkLst>
            <pc:docMk/>
            <pc:sldMk cId="2964840229" sldId="281"/>
            <ac:picMk id="8" creationId="{42B0A4DE-2DA9-42B9-A00C-1370F224F215}"/>
          </ac:picMkLst>
        </pc:picChg>
      </pc:sldChg>
      <pc:sldChg chg="addSp delSp modSp add mod">
        <pc:chgData name="Tung Kieu" userId="b4b21c43-520c-42f5-a1c6-1446bd617b0e" providerId="ADAL" clId="{D7F782CD-D067-4FF1-81C6-79948DDAD98F}" dt="2023-06-26T19:08:55.986" v="690" actId="478"/>
        <pc:sldMkLst>
          <pc:docMk/>
          <pc:sldMk cId="2178320637" sldId="282"/>
        </pc:sldMkLst>
        <pc:spChg chg="mod">
          <ac:chgData name="Tung Kieu" userId="b4b21c43-520c-42f5-a1c6-1446bd617b0e" providerId="ADAL" clId="{D7F782CD-D067-4FF1-81C6-79948DDAD98F}" dt="2023-06-26T18:46:52.460" v="498"/>
          <ac:spMkLst>
            <pc:docMk/>
            <pc:sldMk cId="2178320637" sldId="282"/>
            <ac:spMk id="2" creationId="{AEDAE5C0-FA53-4A11-8829-A461A2084138}"/>
          </ac:spMkLst>
        </pc:spChg>
        <pc:spChg chg="mod">
          <ac:chgData name="Tung Kieu" userId="b4b21c43-520c-42f5-a1c6-1446bd617b0e" providerId="ADAL" clId="{D7F782CD-D067-4FF1-81C6-79948DDAD98F}" dt="2023-06-26T18:47:53.065" v="521" actId="27636"/>
          <ac:spMkLst>
            <pc:docMk/>
            <pc:sldMk cId="2178320637" sldId="282"/>
            <ac:spMk id="3" creationId="{27A896E6-A46C-4F0E-91D3-84D5722185B9}"/>
          </ac:spMkLst>
        </pc:spChg>
        <pc:picChg chg="add mod">
          <ac:chgData name="Tung Kieu" userId="b4b21c43-520c-42f5-a1c6-1446bd617b0e" providerId="ADAL" clId="{D7F782CD-D067-4FF1-81C6-79948DDAD98F}" dt="2023-06-26T18:47:25.036" v="504" actId="1076"/>
          <ac:picMkLst>
            <pc:docMk/>
            <pc:sldMk cId="2178320637" sldId="282"/>
            <ac:picMk id="4" creationId="{198D7099-AB5A-471C-83CC-CEA53CCC832F}"/>
          </ac:picMkLst>
        </pc:picChg>
        <pc:picChg chg="del">
          <ac:chgData name="Tung Kieu" userId="b4b21c43-520c-42f5-a1c6-1446bd617b0e" providerId="ADAL" clId="{D7F782CD-D067-4FF1-81C6-79948DDAD98F}" dt="2023-06-26T18:47:22.017" v="503" actId="478"/>
          <ac:picMkLst>
            <pc:docMk/>
            <pc:sldMk cId="2178320637" sldId="282"/>
            <ac:picMk id="7" creationId="{A53DF7C2-DA74-43D3-8ED8-4447033316A0}"/>
          </ac:picMkLst>
        </pc:picChg>
        <pc:picChg chg="del">
          <ac:chgData name="Tung Kieu" userId="b4b21c43-520c-42f5-a1c6-1446bd617b0e" providerId="ADAL" clId="{D7F782CD-D067-4FF1-81C6-79948DDAD98F}" dt="2023-06-26T19:08:55.986" v="690" actId="478"/>
          <ac:picMkLst>
            <pc:docMk/>
            <pc:sldMk cId="2178320637" sldId="282"/>
            <ac:picMk id="8" creationId="{42B0A4DE-2DA9-42B9-A00C-1370F224F215}"/>
          </ac:picMkLst>
        </pc:picChg>
      </pc:sldChg>
      <pc:sldChg chg="del">
        <pc:chgData name="Tung Kieu" userId="b4b21c43-520c-42f5-a1c6-1446bd617b0e" providerId="ADAL" clId="{D7F782CD-D067-4FF1-81C6-79948DDAD98F}" dt="2023-06-23T23:41:50.535" v="133" actId="47"/>
        <pc:sldMkLst>
          <pc:docMk/>
          <pc:sldMk cId="3838802057" sldId="282"/>
        </pc:sldMkLst>
      </pc:sldChg>
      <pc:sldChg chg="delSp modSp add mod">
        <pc:chgData name="Tung Kieu" userId="b4b21c43-520c-42f5-a1c6-1446bd617b0e" providerId="ADAL" clId="{D7F782CD-D067-4FF1-81C6-79948DDAD98F}" dt="2023-06-26T18:49:27.680" v="563" actId="27636"/>
        <pc:sldMkLst>
          <pc:docMk/>
          <pc:sldMk cId="1927005388" sldId="283"/>
        </pc:sldMkLst>
        <pc:spChg chg="mod">
          <ac:chgData name="Tung Kieu" userId="b4b21c43-520c-42f5-a1c6-1446bd617b0e" providerId="ADAL" clId="{D7F782CD-D067-4FF1-81C6-79948DDAD98F}" dt="2023-06-26T18:48:26.469" v="530" actId="20577"/>
          <ac:spMkLst>
            <pc:docMk/>
            <pc:sldMk cId="1927005388" sldId="283"/>
            <ac:spMk id="2" creationId="{AEDAE5C0-FA53-4A11-8829-A461A2084138}"/>
          </ac:spMkLst>
        </pc:spChg>
        <pc:spChg chg="mod">
          <ac:chgData name="Tung Kieu" userId="b4b21c43-520c-42f5-a1c6-1446bd617b0e" providerId="ADAL" clId="{D7F782CD-D067-4FF1-81C6-79948DDAD98F}" dt="2023-06-26T18:49:27.680" v="563" actId="27636"/>
          <ac:spMkLst>
            <pc:docMk/>
            <pc:sldMk cId="1927005388" sldId="283"/>
            <ac:spMk id="3" creationId="{27A896E6-A46C-4F0E-91D3-84D5722185B9}"/>
          </ac:spMkLst>
        </pc:spChg>
        <pc:picChg chg="del">
          <ac:chgData name="Tung Kieu" userId="b4b21c43-520c-42f5-a1c6-1446bd617b0e" providerId="ADAL" clId="{D7F782CD-D067-4FF1-81C6-79948DDAD98F}" dt="2023-06-26T18:48:37.371" v="531" actId="478"/>
          <ac:picMkLst>
            <pc:docMk/>
            <pc:sldMk cId="1927005388" sldId="283"/>
            <ac:picMk id="4" creationId="{198D7099-AB5A-471C-83CC-CEA53CCC832F}"/>
          </ac:picMkLst>
        </pc:picChg>
        <pc:picChg chg="del">
          <ac:chgData name="Tung Kieu" userId="b4b21c43-520c-42f5-a1c6-1446bd617b0e" providerId="ADAL" clId="{D7F782CD-D067-4FF1-81C6-79948DDAD98F}" dt="2023-06-26T18:48:46.693" v="533" actId="478"/>
          <ac:picMkLst>
            <pc:docMk/>
            <pc:sldMk cId="1927005388" sldId="283"/>
            <ac:picMk id="8" creationId="{42B0A4DE-2DA9-42B9-A00C-1370F224F215}"/>
          </ac:picMkLst>
        </pc:picChg>
      </pc:sldChg>
      <pc:sldChg chg="del">
        <pc:chgData name="Tung Kieu" userId="b4b21c43-520c-42f5-a1c6-1446bd617b0e" providerId="ADAL" clId="{D7F782CD-D067-4FF1-81C6-79948DDAD98F}" dt="2023-06-23T23:41:50.535" v="133" actId="47"/>
        <pc:sldMkLst>
          <pc:docMk/>
          <pc:sldMk cId="4017522538" sldId="283"/>
        </pc:sldMkLst>
      </pc:sldChg>
      <pc:sldChg chg="del">
        <pc:chgData name="Tung Kieu" userId="b4b21c43-520c-42f5-a1c6-1446bd617b0e" providerId="ADAL" clId="{D7F782CD-D067-4FF1-81C6-79948DDAD98F}" dt="2023-06-23T23:41:50.535" v="133" actId="47"/>
        <pc:sldMkLst>
          <pc:docMk/>
          <pc:sldMk cId="2187338070" sldId="284"/>
        </pc:sldMkLst>
      </pc:sldChg>
      <pc:sldChg chg="addSp delSp modSp new mod">
        <pc:chgData name="Tung Kieu" userId="b4b21c43-520c-42f5-a1c6-1446bd617b0e" providerId="ADAL" clId="{D7F782CD-D067-4FF1-81C6-79948DDAD98F}" dt="2023-06-26T18:51:03.719" v="580"/>
        <pc:sldMkLst>
          <pc:docMk/>
          <pc:sldMk cId="3772639651" sldId="284"/>
        </pc:sldMkLst>
        <pc:spChg chg="mod">
          <ac:chgData name="Tung Kieu" userId="b4b21c43-520c-42f5-a1c6-1446bd617b0e" providerId="ADAL" clId="{D7F782CD-D067-4FF1-81C6-79948DDAD98F}" dt="2023-06-26T18:50:56.529" v="579" actId="20577"/>
          <ac:spMkLst>
            <pc:docMk/>
            <pc:sldMk cId="3772639651" sldId="284"/>
            <ac:spMk id="2" creationId="{CEA75F98-E7D7-4DE1-9022-82DF304811B0}"/>
          </ac:spMkLst>
        </pc:spChg>
        <pc:spChg chg="del">
          <ac:chgData name="Tung Kieu" userId="b4b21c43-520c-42f5-a1c6-1446bd617b0e" providerId="ADAL" clId="{D7F782CD-D067-4FF1-81C6-79948DDAD98F}" dt="2023-06-26T18:51:03.719" v="580"/>
          <ac:spMkLst>
            <pc:docMk/>
            <pc:sldMk cId="3772639651" sldId="284"/>
            <ac:spMk id="3" creationId="{05FA73BB-B6F8-404B-B136-47370432CD86}"/>
          </ac:spMkLst>
        </pc:spChg>
        <pc:picChg chg="add mod">
          <ac:chgData name="Tung Kieu" userId="b4b21c43-520c-42f5-a1c6-1446bd617b0e" providerId="ADAL" clId="{D7F782CD-D067-4FF1-81C6-79948DDAD98F}" dt="2023-06-26T18:51:03.719" v="580"/>
          <ac:picMkLst>
            <pc:docMk/>
            <pc:sldMk cId="3772639651" sldId="284"/>
            <ac:picMk id="4" creationId="{A375C9F3-60E7-41BC-BC8F-8D94E0811BF8}"/>
          </ac:picMkLst>
        </pc:picChg>
      </pc:sldChg>
      <pc:sldChg chg="del">
        <pc:chgData name="Tung Kieu" userId="b4b21c43-520c-42f5-a1c6-1446bd617b0e" providerId="ADAL" clId="{D7F782CD-D067-4FF1-81C6-79948DDAD98F}" dt="2023-06-23T23:41:50.535" v="133" actId="47"/>
        <pc:sldMkLst>
          <pc:docMk/>
          <pc:sldMk cId="941205447" sldId="285"/>
        </pc:sldMkLst>
      </pc:sldChg>
      <pc:sldChg chg="addSp delSp modSp add mod ord">
        <pc:chgData name="Tung Kieu" userId="b4b21c43-520c-42f5-a1c6-1446bd617b0e" providerId="ADAL" clId="{D7F782CD-D067-4FF1-81C6-79948DDAD98F}" dt="2023-06-26T18:52:36.665" v="616" actId="1076"/>
        <pc:sldMkLst>
          <pc:docMk/>
          <pc:sldMk cId="2994984613" sldId="285"/>
        </pc:sldMkLst>
        <pc:spChg chg="mod">
          <ac:chgData name="Tung Kieu" userId="b4b21c43-520c-42f5-a1c6-1446bd617b0e" providerId="ADAL" clId="{D7F782CD-D067-4FF1-81C6-79948DDAD98F}" dt="2023-06-26T18:51:26.475" v="584"/>
          <ac:spMkLst>
            <pc:docMk/>
            <pc:sldMk cId="2994984613" sldId="285"/>
            <ac:spMk id="2" creationId="{AEDAE5C0-FA53-4A11-8829-A461A2084138}"/>
          </ac:spMkLst>
        </pc:spChg>
        <pc:spChg chg="mod">
          <ac:chgData name="Tung Kieu" userId="b4b21c43-520c-42f5-a1c6-1446bd617b0e" providerId="ADAL" clId="{D7F782CD-D067-4FF1-81C6-79948DDAD98F}" dt="2023-06-26T18:52:07.315" v="611" actId="20577"/>
          <ac:spMkLst>
            <pc:docMk/>
            <pc:sldMk cId="2994984613" sldId="285"/>
            <ac:spMk id="3" creationId="{27A896E6-A46C-4F0E-91D3-84D5722185B9}"/>
          </ac:spMkLst>
        </pc:spChg>
        <pc:picChg chg="del">
          <ac:chgData name="Tung Kieu" userId="b4b21c43-520c-42f5-a1c6-1446bd617b0e" providerId="ADAL" clId="{D7F782CD-D067-4FF1-81C6-79948DDAD98F}" dt="2023-06-26T18:52:14.995" v="612" actId="478"/>
          <ac:picMkLst>
            <pc:docMk/>
            <pc:sldMk cId="2994984613" sldId="285"/>
            <ac:picMk id="4" creationId="{198D7099-AB5A-471C-83CC-CEA53CCC832F}"/>
          </ac:picMkLst>
        </pc:picChg>
        <pc:picChg chg="add mod">
          <ac:chgData name="Tung Kieu" userId="b4b21c43-520c-42f5-a1c6-1446bd617b0e" providerId="ADAL" clId="{D7F782CD-D067-4FF1-81C6-79948DDAD98F}" dt="2023-06-26T18:52:36.665" v="616" actId="1076"/>
          <ac:picMkLst>
            <pc:docMk/>
            <pc:sldMk cId="2994984613" sldId="285"/>
            <ac:picMk id="5" creationId="{E2D3106E-4CE3-4AB6-AB5A-ECC3C2282E70}"/>
          </ac:picMkLst>
        </pc:picChg>
        <pc:picChg chg="del">
          <ac:chgData name="Tung Kieu" userId="b4b21c43-520c-42f5-a1c6-1446bd617b0e" providerId="ADAL" clId="{D7F782CD-D067-4FF1-81C6-79948DDAD98F}" dt="2023-06-26T18:52:05.092" v="610" actId="478"/>
          <ac:picMkLst>
            <pc:docMk/>
            <pc:sldMk cId="2994984613" sldId="285"/>
            <ac:picMk id="8" creationId="{42B0A4DE-2DA9-42B9-A00C-1370F224F215}"/>
          </ac:picMkLst>
        </pc:picChg>
      </pc:sldChg>
      <pc:sldChg chg="del">
        <pc:chgData name="Tung Kieu" userId="b4b21c43-520c-42f5-a1c6-1446bd617b0e" providerId="ADAL" clId="{D7F782CD-D067-4FF1-81C6-79948DDAD98F}" dt="2023-06-23T23:41:50.535" v="133" actId="47"/>
        <pc:sldMkLst>
          <pc:docMk/>
          <pc:sldMk cId="807816276" sldId="286"/>
        </pc:sldMkLst>
      </pc:sldChg>
      <pc:sldChg chg="addSp delSp modSp add mod ord">
        <pc:chgData name="Tung Kieu" userId="b4b21c43-520c-42f5-a1c6-1446bd617b0e" providerId="ADAL" clId="{D7F782CD-D067-4FF1-81C6-79948DDAD98F}" dt="2023-06-26T19:06:51.251" v="632"/>
        <pc:sldMkLst>
          <pc:docMk/>
          <pc:sldMk cId="2623812825" sldId="286"/>
        </pc:sldMkLst>
        <pc:spChg chg="mod">
          <ac:chgData name="Tung Kieu" userId="b4b21c43-520c-42f5-a1c6-1446bd617b0e" providerId="ADAL" clId="{D7F782CD-D067-4FF1-81C6-79948DDAD98F}" dt="2023-06-26T19:06:51.251" v="632"/>
          <ac:spMkLst>
            <pc:docMk/>
            <pc:sldMk cId="2623812825" sldId="286"/>
            <ac:spMk id="2" creationId="{AEDAE5C0-FA53-4A11-8829-A461A2084138}"/>
          </ac:spMkLst>
        </pc:spChg>
        <pc:spChg chg="mod">
          <ac:chgData name="Tung Kieu" userId="b4b21c43-520c-42f5-a1c6-1446bd617b0e" providerId="ADAL" clId="{D7F782CD-D067-4FF1-81C6-79948DDAD98F}" dt="2023-06-26T18:54:19.334" v="624" actId="20577"/>
          <ac:spMkLst>
            <pc:docMk/>
            <pc:sldMk cId="2623812825" sldId="286"/>
            <ac:spMk id="3" creationId="{27A896E6-A46C-4F0E-91D3-84D5722185B9}"/>
          </ac:spMkLst>
        </pc:spChg>
        <pc:picChg chg="add del">
          <ac:chgData name="Tung Kieu" userId="b4b21c43-520c-42f5-a1c6-1446bd617b0e" providerId="ADAL" clId="{D7F782CD-D067-4FF1-81C6-79948DDAD98F}" dt="2023-06-26T18:54:34.709" v="627"/>
          <ac:picMkLst>
            <pc:docMk/>
            <pc:sldMk cId="2623812825" sldId="286"/>
            <ac:picMk id="4" creationId="{8D7034C3-EC47-4688-B078-B3DC01E3D041}"/>
          </ac:picMkLst>
        </pc:picChg>
        <pc:picChg chg="del">
          <ac:chgData name="Tung Kieu" userId="b4b21c43-520c-42f5-a1c6-1446bd617b0e" providerId="ADAL" clId="{D7F782CD-D067-4FF1-81C6-79948DDAD98F}" dt="2023-06-26T18:54:33.428" v="625" actId="478"/>
          <ac:picMkLst>
            <pc:docMk/>
            <pc:sldMk cId="2623812825" sldId="286"/>
            <ac:picMk id="5" creationId="{E2D3106E-4CE3-4AB6-AB5A-ECC3C2282E70}"/>
          </ac:picMkLst>
        </pc:picChg>
        <pc:picChg chg="add mod">
          <ac:chgData name="Tung Kieu" userId="b4b21c43-520c-42f5-a1c6-1446bd617b0e" providerId="ADAL" clId="{D7F782CD-D067-4FF1-81C6-79948DDAD98F}" dt="2023-06-26T18:54:47.419" v="631" actId="1076"/>
          <ac:picMkLst>
            <pc:docMk/>
            <pc:sldMk cId="2623812825" sldId="286"/>
            <ac:picMk id="6" creationId="{49DFA2C5-3034-4B47-872E-8A741ED5DDDB}"/>
          </ac:picMkLst>
        </pc:picChg>
      </pc:sldChg>
      <pc:sldChg chg="modSp new mod">
        <pc:chgData name="Tung Kieu" userId="b4b21c43-520c-42f5-a1c6-1446bd617b0e" providerId="ADAL" clId="{D7F782CD-D067-4FF1-81C6-79948DDAD98F}" dt="2023-06-26T19:08:33.384" v="688" actId="123"/>
        <pc:sldMkLst>
          <pc:docMk/>
          <pc:sldMk cId="2407798382" sldId="287"/>
        </pc:sldMkLst>
        <pc:spChg chg="mod">
          <ac:chgData name="Tung Kieu" userId="b4b21c43-520c-42f5-a1c6-1446bd617b0e" providerId="ADAL" clId="{D7F782CD-D067-4FF1-81C6-79948DDAD98F}" dt="2023-06-26T19:07:14.674" v="645" actId="20577"/>
          <ac:spMkLst>
            <pc:docMk/>
            <pc:sldMk cId="2407798382" sldId="287"/>
            <ac:spMk id="2" creationId="{A123DD4C-05C4-47BC-AD9E-C3D92D7C50D4}"/>
          </ac:spMkLst>
        </pc:spChg>
        <pc:spChg chg="mod">
          <ac:chgData name="Tung Kieu" userId="b4b21c43-520c-42f5-a1c6-1446bd617b0e" providerId="ADAL" clId="{D7F782CD-D067-4FF1-81C6-79948DDAD98F}" dt="2023-06-26T19:08:33.384" v="688" actId="123"/>
          <ac:spMkLst>
            <pc:docMk/>
            <pc:sldMk cId="2407798382" sldId="287"/>
            <ac:spMk id="3" creationId="{24BCECC6-B581-45BA-AD5F-549683C3BD95}"/>
          </ac:spMkLst>
        </pc:spChg>
      </pc:sldChg>
      <pc:sldChg chg="del">
        <pc:chgData name="Tung Kieu" userId="b4b21c43-520c-42f5-a1c6-1446bd617b0e" providerId="ADAL" clId="{D7F782CD-D067-4FF1-81C6-79948DDAD98F}" dt="2023-06-23T23:41:50.535" v="133" actId="47"/>
        <pc:sldMkLst>
          <pc:docMk/>
          <pc:sldMk cId="2887396211" sldId="287"/>
        </pc:sldMkLst>
      </pc:sldChg>
      <pc:sldChg chg="del">
        <pc:chgData name="Tung Kieu" userId="b4b21c43-520c-42f5-a1c6-1446bd617b0e" providerId="ADAL" clId="{D7F782CD-D067-4FF1-81C6-79948DDAD98F}" dt="2023-06-23T23:41:50.535" v="133" actId="47"/>
        <pc:sldMkLst>
          <pc:docMk/>
          <pc:sldMk cId="245623351" sldId="288"/>
        </pc:sldMkLst>
      </pc:sldChg>
      <pc:sldChg chg="modSp new mod">
        <pc:chgData name="Tung Kieu" userId="b4b21c43-520c-42f5-a1c6-1446bd617b0e" providerId="ADAL" clId="{D7F782CD-D067-4FF1-81C6-79948DDAD98F}" dt="2023-06-26T19:12:14.116" v="754" actId="15"/>
        <pc:sldMkLst>
          <pc:docMk/>
          <pc:sldMk cId="3726711457" sldId="288"/>
        </pc:sldMkLst>
        <pc:spChg chg="mod">
          <ac:chgData name="Tung Kieu" userId="b4b21c43-520c-42f5-a1c6-1446bd617b0e" providerId="ADAL" clId="{D7F782CD-D067-4FF1-81C6-79948DDAD98F}" dt="2023-06-26T19:11:28.709" v="724"/>
          <ac:spMkLst>
            <pc:docMk/>
            <pc:sldMk cId="3726711457" sldId="288"/>
            <ac:spMk id="2" creationId="{7C44E6E7-C934-477E-9F92-1306C0BBDF86}"/>
          </ac:spMkLst>
        </pc:spChg>
        <pc:spChg chg="mod">
          <ac:chgData name="Tung Kieu" userId="b4b21c43-520c-42f5-a1c6-1446bd617b0e" providerId="ADAL" clId="{D7F782CD-D067-4FF1-81C6-79948DDAD98F}" dt="2023-06-26T19:12:14.116" v="754" actId="15"/>
          <ac:spMkLst>
            <pc:docMk/>
            <pc:sldMk cId="3726711457" sldId="288"/>
            <ac:spMk id="3" creationId="{97949694-9EB0-4876-9548-E9E10505C509}"/>
          </ac:spMkLst>
        </pc:spChg>
      </pc:sldChg>
      <pc:sldChg chg="del">
        <pc:chgData name="Tung Kieu" userId="b4b21c43-520c-42f5-a1c6-1446bd617b0e" providerId="ADAL" clId="{D7F782CD-D067-4FF1-81C6-79948DDAD98F}" dt="2023-06-23T23:41:50.535" v="133" actId="47"/>
        <pc:sldMkLst>
          <pc:docMk/>
          <pc:sldMk cId="3615502277" sldId="289"/>
        </pc:sldMkLst>
      </pc:sldChg>
      <pc:sldChg chg="addSp delSp modSp new mod">
        <pc:chgData name="Tung Kieu" userId="b4b21c43-520c-42f5-a1c6-1446bd617b0e" providerId="ADAL" clId="{D7F782CD-D067-4FF1-81C6-79948DDAD98F}" dt="2023-06-26T19:10:06.004" v="721" actId="15"/>
        <pc:sldMkLst>
          <pc:docMk/>
          <pc:sldMk cId="3974665879" sldId="289"/>
        </pc:sldMkLst>
        <pc:spChg chg="mod">
          <ac:chgData name="Tung Kieu" userId="b4b21c43-520c-42f5-a1c6-1446bd617b0e" providerId="ADAL" clId="{D7F782CD-D067-4FF1-81C6-79948DDAD98F}" dt="2023-06-26T19:09:21.855" v="701" actId="20577"/>
          <ac:spMkLst>
            <pc:docMk/>
            <pc:sldMk cId="3974665879" sldId="289"/>
            <ac:spMk id="2" creationId="{3111E103-A7EB-46BB-9C58-B8BB3F3C4F0F}"/>
          </ac:spMkLst>
        </pc:spChg>
        <pc:spChg chg="mod">
          <ac:chgData name="Tung Kieu" userId="b4b21c43-520c-42f5-a1c6-1446bd617b0e" providerId="ADAL" clId="{D7F782CD-D067-4FF1-81C6-79948DDAD98F}" dt="2023-06-26T19:10:06.004" v="721" actId="15"/>
          <ac:spMkLst>
            <pc:docMk/>
            <pc:sldMk cId="3974665879" sldId="289"/>
            <ac:spMk id="3" creationId="{9E6DD278-7CEE-4DCB-B954-C17ABA1B7DE0}"/>
          </ac:spMkLst>
        </pc:spChg>
        <pc:spChg chg="add del">
          <ac:chgData name="Tung Kieu" userId="b4b21c43-520c-42f5-a1c6-1446bd617b0e" providerId="ADAL" clId="{D7F782CD-D067-4FF1-81C6-79948DDAD98F}" dt="2023-06-26T19:09:51.903" v="712"/>
          <ac:spMkLst>
            <pc:docMk/>
            <pc:sldMk cId="3974665879" sldId="289"/>
            <ac:spMk id="6" creationId="{F7FCC949-4E4D-457A-B45C-C323A0DBAEEE}"/>
          </ac:spMkLst>
        </pc:spChg>
        <pc:picChg chg="add mod">
          <ac:chgData name="Tung Kieu" userId="b4b21c43-520c-42f5-a1c6-1446bd617b0e" providerId="ADAL" clId="{D7F782CD-D067-4FF1-81C6-79948DDAD98F}" dt="2023-06-26T19:09:45.696" v="708" actId="1076"/>
          <ac:picMkLst>
            <pc:docMk/>
            <pc:sldMk cId="3974665879" sldId="289"/>
            <ac:picMk id="4" creationId="{A59A21DF-B5E9-43A1-AB1F-3CFE2A8957BC}"/>
          </ac:picMkLst>
        </pc:picChg>
      </pc:sldChg>
      <pc:sldChg chg="del">
        <pc:chgData name="Tung Kieu" userId="b4b21c43-520c-42f5-a1c6-1446bd617b0e" providerId="ADAL" clId="{D7F782CD-D067-4FF1-81C6-79948DDAD98F}" dt="2023-06-23T23:41:50.535" v="133" actId="47"/>
        <pc:sldMkLst>
          <pc:docMk/>
          <pc:sldMk cId="2405558809" sldId="290"/>
        </pc:sldMkLst>
      </pc:sldChg>
      <pc:sldChg chg="addSp delSp modSp new mod">
        <pc:chgData name="Tung Kieu" userId="b4b21c43-520c-42f5-a1c6-1446bd617b0e" providerId="ADAL" clId="{D7F782CD-D067-4FF1-81C6-79948DDAD98F}" dt="2023-06-26T19:13:50.327" v="771"/>
        <pc:sldMkLst>
          <pc:docMk/>
          <pc:sldMk cId="3397236192" sldId="290"/>
        </pc:sldMkLst>
        <pc:spChg chg="mod">
          <ac:chgData name="Tung Kieu" userId="b4b21c43-520c-42f5-a1c6-1446bd617b0e" providerId="ADAL" clId="{D7F782CD-D067-4FF1-81C6-79948DDAD98F}" dt="2023-06-26T19:13:17.246" v="760"/>
          <ac:spMkLst>
            <pc:docMk/>
            <pc:sldMk cId="3397236192" sldId="290"/>
            <ac:spMk id="2" creationId="{C0232C47-5E93-4B1D-9B26-850F6B495E47}"/>
          </ac:spMkLst>
        </pc:spChg>
        <pc:spChg chg="del">
          <ac:chgData name="Tung Kieu" userId="b4b21c43-520c-42f5-a1c6-1446bd617b0e" providerId="ADAL" clId="{D7F782CD-D067-4FF1-81C6-79948DDAD98F}" dt="2023-06-26T19:13:25.919" v="761"/>
          <ac:spMkLst>
            <pc:docMk/>
            <pc:sldMk cId="3397236192" sldId="290"/>
            <ac:spMk id="3" creationId="{5A7019ED-1357-430C-A7E2-9971FCE8C45C}"/>
          </ac:spMkLst>
        </pc:spChg>
        <pc:spChg chg="add del mod">
          <ac:chgData name="Tung Kieu" userId="b4b21c43-520c-42f5-a1c6-1446bd617b0e" providerId="ADAL" clId="{D7F782CD-D067-4FF1-81C6-79948DDAD98F}" dt="2023-06-26T19:13:50.327" v="771"/>
          <ac:spMkLst>
            <pc:docMk/>
            <pc:sldMk cId="3397236192" sldId="290"/>
            <ac:spMk id="6" creationId="{8AAAF167-10C6-45A3-BD2E-84CF00219F30}"/>
          </ac:spMkLst>
        </pc:spChg>
        <pc:spChg chg="add del">
          <ac:chgData name="Tung Kieu" userId="b4b21c43-520c-42f5-a1c6-1446bd617b0e" providerId="ADAL" clId="{D7F782CD-D067-4FF1-81C6-79948DDAD98F}" dt="2023-06-26T19:13:38.913" v="766"/>
          <ac:spMkLst>
            <pc:docMk/>
            <pc:sldMk cId="3397236192" sldId="290"/>
            <ac:spMk id="8" creationId="{4A004A6F-50E5-408F-ACAD-3C2BF21FC861}"/>
          </ac:spMkLst>
        </pc:spChg>
        <pc:picChg chg="add del mod">
          <ac:chgData name="Tung Kieu" userId="b4b21c43-520c-42f5-a1c6-1446bd617b0e" providerId="ADAL" clId="{D7F782CD-D067-4FF1-81C6-79948DDAD98F}" dt="2023-06-26T19:13:36.576" v="762" actId="478"/>
          <ac:picMkLst>
            <pc:docMk/>
            <pc:sldMk cId="3397236192" sldId="290"/>
            <ac:picMk id="4" creationId="{4FA39818-288E-4457-A25A-32299D47B268}"/>
          </ac:picMkLst>
        </pc:picChg>
        <pc:picChg chg="add mod">
          <ac:chgData name="Tung Kieu" userId="b4b21c43-520c-42f5-a1c6-1446bd617b0e" providerId="ADAL" clId="{D7F782CD-D067-4FF1-81C6-79948DDAD98F}" dt="2023-06-26T19:13:50.327" v="771"/>
          <ac:picMkLst>
            <pc:docMk/>
            <pc:sldMk cId="3397236192" sldId="290"/>
            <ac:picMk id="9" creationId="{F783605F-DB75-49A3-B408-2B1FF143E4B6}"/>
          </ac:picMkLst>
        </pc:picChg>
      </pc:sldChg>
      <pc:sldChg chg="del">
        <pc:chgData name="Tung Kieu" userId="b4b21c43-520c-42f5-a1c6-1446bd617b0e" providerId="ADAL" clId="{D7F782CD-D067-4FF1-81C6-79948DDAD98F}" dt="2023-06-23T23:41:50.535" v="133" actId="47"/>
        <pc:sldMkLst>
          <pc:docMk/>
          <pc:sldMk cId="635072932" sldId="291"/>
        </pc:sldMkLst>
      </pc:sldChg>
      <pc:sldChg chg="addSp delSp modSp new mod">
        <pc:chgData name="Tung Kieu" userId="b4b21c43-520c-42f5-a1c6-1446bd617b0e" providerId="ADAL" clId="{D7F782CD-D067-4FF1-81C6-79948DDAD98F}" dt="2023-06-26T19:14:12.434" v="774"/>
        <pc:sldMkLst>
          <pc:docMk/>
          <pc:sldMk cId="4223483327" sldId="291"/>
        </pc:sldMkLst>
        <pc:spChg chg="mod">
          <ac:chgData name="Tung Kieu" userId="b4b21c43-520c-42f5-a1c6-1446bd617b0e" providerId="ADAL" clId="{D7F782CD-D067-4FF1-81C6-79948DDAD98F}" dt="2023-06-26T19:14:06.799" v="773"/>
          <ac:spMkLst>
            <pc:docMk/>
            <pc:sldMk cId="4223483327" sldId="291"/>
            <ac:spMk id="2" creationId="{4CBA17D9-808B-47D6-9657-D3E1062DAE0B}"/>
          </ac:spMkLst>
        </pc:spChg>
        <pc:spChg chg="del">
          <ac:chgData name="Tung Kieu" userId="b4b21c43-520c-42f5-a1c6-1446bd617b0e" providerId="ADAL" clId="{D7F782CD-D067-4FF1-81C6-79948DDAD98F}" dt="2023-06-26T19:14:12.434" v="774"/>
          <ac:spMkLst>
            <pc:docMk/>
            <pc:sldMk cId="4223483327" sldId="291"/>
            <ac:spMk id="3" creationId="{D50C015D-7612-43B2-BE60-3667544949EF}"/>
          </ac:spMkLst>
        </pc:spChg>
        <pc:picChg chg="add mod">
          <ac:chgData name="Tung Kieu" userId="b4b21c43-520c-42f5-a1c6-1446bd617b0e" providerId="ADAL" clId="{D7F782CD-D067-4FF1-81C6-79948DDAD98F}" dt="2023-06-26T19:14:12.434" v="774"/>
          <ac:picMkLst>
            <pc:docMk/>
            <pc:sldMk cId="4223483327" sldId="291"/>
            <ac:picMk id="4" creationId="{09055DCA-05AE-480B-A3D9-22A1EA969E18}"/>
          </ac:picMkLst>
        </pc:picChg>
      </pc:sldChg>
      <pc:sldChg chg="modSp new mod">
        <pc:chgData name="Tung Kieu" userId="b4b21c43-520c-42f5-a1c6-1446bd617b0e" providerId="ADAL" clId="{D7F782CD-D067-4FF1-81C6-79948DDAD98F}" dt="2023-06-26T19:15:18.738" v="794" actId="27636"/>
        <pc:sldMkLst>
          <pc:docMk/>
          <pc:sldMk cId="2181871150" sldId="292"/>
        </pc:sldMkLst>
        <pc:spChg chg="mod">
          <ac:chgData name="Tung Kieu" userId="b4b21c43-520c-42f5-a1c6-1446bd617b0e" providerId="ADAL" clId="{D7F782CD-D067-4FF1-81C6-79948DDAD98F}" dt="2023-06-26T19:14:53.007" v="776"/>
          <ac:spMkLst>
            <pc:docMk/>
            <pc:sldMk cId="2181871150" sldId="292"/>
            <ac:spMk id="2" creationId="{EE2E1CA9-6E93-43C4-BA06-B9338BEF208C}"/>
          </ac:spMkLst>
        </pc:spChg>
        <pc:spChg chg="mod">
          <ac:chgData name="Tung Kieu" userId="b4b21c43-520c-42f5-a1c6-1446bd617b0e" providerId="ADAL" clId="{D7F782CD-D067-4FF1-81C6-79948DDAD98F}" dt="2023-06-26T19:15:18.738" v="794" actId="27636"/>
          <ac:spMkLst>
            <pc:docMk/>
            <pc:sldMk cId="2181871150" sldId="292"/>
            <ac:spMk id="3" creationId="{643752D6-BC1A-4001-8BFE-DD93196C94B2}"/>
          </ac:spMkLst>
        </pc:spChg>
      </pc:sldChg>
      <pc:sldChg chg="del">
        <pc:chgData name="Tung Kieu" userId="b4b21c43-520c-42f5-a1c6-1446bd617b0e" providerId="ADAL" clId="{D7F782CD-D067-4FF1-81C6-79948DDAD98F}" dt="2023-06-23T23:41:50.535" v="133" actId="47"/>
        <pc:sldMkLst>
          <pc:docMk/>
          <pc:sldMk cId="3714943816" sldId="292"/>
        </pc:sldMkLst>
      </pc:sldChg>
      <pc:sldChg chg="modSp new mod">
        <pc:chgData name="Tung Kieu" userId="b4b21c43-520c-42f5-a1c6-1446bd617b0e" providerId="ADAL" clId="{D7F782CD-D067-4FF1-81C6-79948DDAD98F}" dt="2023-06-26T19:17:09.034" v="834" actId="20577"/>
        <pc:sldMkLst>
          <pc:docMk/>
          <pc:sldMk cId="2830163497" sldId="293"/>
        </pc:sldMkLst>
        <pc:spChg chg="mod">
          <ac:chgData name="Tung Kieu" userId="b4b21c43-520c-42f5-a1c6-1446bd617b0e" providerId="ADAL" clId="{D7F782CD-D067-4FF1-81C6-79948DDAD98F}" dt="2023-06-26T19:16:12.186" v="796"/>
          <ac:spMkLst>
            <pc:docMk/>
            <pc:sldMk cId="2830163497" sldId="293"/>
            <ac:spMk id="2" creationId="{F50B6BAC-F9EC-4436-9DFB-0FD2CEC37B31}"/>
          </ac:spMkLst>
        </pc:spChg>
        <pc:spChg chg="mod">
          <ac:chgData name="Tung Kieu" userId="b4b21c43-520c-42f5-a1c6-1446bd617b0e" providerId="ADAL" clId="{D7F782CD-D067-4FF1-81C6-79948DDAD98F}" dt="2023-06-26T19:17:09.034" v="834" actId="20577"/>
          <ac:spMkLst>
            <pc:docMk/>
            <pc:sldMk cId="2830163497" sldId="293"/>
            <ac:spMk id="3" creationId="{CA8A6537-4575-45FE-B743-2B90517BEC8B}"/>
          </ac:spMkLst>
        </pc:spChg>
      </pc:sldChg>
      <pc:sldChg chg="del">
        <pc:chgData name="Tung Kieu" userId="b4b21c43-520c-42f5-a1c6-1446bd617b0e" providerId="ADAL" clId="{D7F782CD-D067-4FF1-81C6-79948DDAD98F}" dt="2023-06-23T23:41:50.535" v="133" actId="47"/>
        <pc:sldMkLst>
          <pc:docMk/>
          <pc:sldMk cId="4042510395" sldId="293"/>
        </pc:sldMkLst>
      </pc:sldChg>
      <pc:sldChg chg="del">
        <pc:chgData name="Tung Kieu" userId="b4b21c43-520c-42f5-a1c6-1446bd617b0e" providerId="ADAL" clId="{D7F782CD-D067-4FF1-81C6-79948DDAD98F}" dt="2023-06-23T23:41:50.535" v="133" actId="47"/>
        <pc:sldMkLst>
          <pc:docMk/>
          <pc:sldMk cId="2499035460" sldId="294"/>
        </pc:sldMkLst>
      </pc:sldChg>
      <pc:sldChg chg="modSp new mod">
        <pc:chgData name="Tung Kieu" userId="b4b21c43-520c-42f5-a1c6-1446bd617b0e" providerId="ADAL" clId="{D7F782CD-D067-4FF1-81C6-79948DDAD98F}" dt="2023-06-26T19:17:58.336" v="849" actId="20577"/>
        <pc:sldMkLst>
          <pc:docMk/>
          <pc:sldMk cId="4098702583" sldId="294"/>
        </pc:sldMkLst>
        <pc:spChg chg="mod">
          <ac:chgData name="Tung Kieu" userId="b4b21c43-520c-42f5-a1c6-1446bd617b0e" providerId="ADAL" clId="{D7F782CD-D067-4FF1-81C6-79948DDAD98F}" dt="2023-06-26T19:17:26.846" v="836"/>
          <ac:spMkLst>
            <pc:docMk/>
            <pc:sldMk cId="4098702583" sldId="294"/>
            <ac:spMk id="2" creationId="{D03A6C6F-7F03-4EA9-ADA3-FABA99A352A8}"/>
          </ac:spMkLst>
        </pc:spChg>
        <pc:spChg chg="mod">
          <ac:chgData name="Tung Kieu" userId="b4b21c43-520c-42f5-a1c6-1446bd617b0e" providerId="ADAL" clId="{D7F782CD-D067-4FF1-81C6-79948DDAD98F}" dt="2023-06-26T19:17:58.336" v="849" actId="20577"/>
          <ac:spMkLst>
            <pc:docMk/>
            <pc:sldMk cId="4098702583" sldId="294"/>
            <ac:spMk id="3" creationId="{F8F32B7E-8623-427D-8E3D-26AAC6C37885}"/>
          </ac:spMkLst>
        </pc:spChg>
      </pc:sldChg>
      <pc:sldChg chg="modSp new mod">
        <pc:chgData name="Tung Kieu" userId="b4b21c43-520c-42f5-a1c6-1446bd617b0e" providerId="ADAL" clId="{D7F782CD-D067-4FF1-81C6-79948DDAD98F}" dt="2023-06-26T19:20:42.740" v="874" actId="15"/>
        <pc:sldMkLst>
          <pc:docMk/>
          <pc:sldMk cId="1446355125" sldId="295"/>
        </pc:sldMkLst>
        <pc:spChg chg="mod">
          <ac:chgData name="Tung Kieu" userId="b4b21c43-520c-42f5-a1c6-1446bd617b0e" providerId="ADAL" clId="{D7F782CD-D067-4FF1-81C6-79948DDAD98F}" dt="2023-06-26T19:20:28.717" v="861"/>
          <ac:spMkLst>
            <pc:docMk/>
            <pc:sldMk cId="1446355125" sldId="295"/>
            <ac:spMk id="2" creationId="{67C4322F-491D-403C-8F37-7E4485BCDB35}"/>
          </ac:spMkLst>
        </pc:spChg>
        <pc:spChg chg="mod">
          <ac:chgData name="Tung Kieu" userId="b4b21c43-520c-42f5-a1c6-1446bd617b0e" providerId="ADAL" clId="{D7F782CD-D067-4FF1-81C6-79948DDAD98F}" dt="2023-06-26T19:20:42.740" v="874" actId="15"/>
          <ac:spMkLst>
            <pc:docMk/>
            <pc:sldMk cId="1446355125" sldId="295"/>
            <ac:spMk id="3" creationId="{BEAA1D4E-AAC7-422F-8709-BD74ED0F741C}"/>
          </ac:spMkLst>
        </pc:spChg>
      </pc:sldChg>
      <pc:sldChg chg="del">
        <pc:chgData name="Tung Kieu" userId="b4b21c43-520c-42f5-a1c6-1446bd617b0e" providerId="ADAL" clId="{D7F782CD-D067-4FF1-81C6-79948DDAD98F}" dt="2023-06-23T23:41:50.535" v="133" actId="47"/>
        <pc:sldMkLst>
          <pc:docMk/>
          <pc:sldMk cId="2339235107" sldId="295"/>
        </pc:sldMkLst>
      </pc:sldChg>
      <pc:sldChg chg="addSp delSp modSp new del mod">
        <pc:chgData name="Tung Kieu" userId="b4b21c43-520c-42f5-a1c6-1446bd617b0e" providerId="ADAL" clId="{D7F782CD-D067-4FF1-81C6-79948DDAD98F}" dt="2023-06-26T19:20:20.757" v="855" actId="2696"/>
        <pc:sldMkLst>
          <pc:docMk/>
          <pc:sldMk cId="3527538337" sldId="295"/>
        </pc:sldMkLst>
        <pc:spChg chg="mod">
          <ac:chgData name="Tung Kieu" userId="b4b21c43-520c-42f5-a1c6-1446bd617b0e" providerId="ADAL" clId="{D7F782CD-D067-4FF1-81C6-79948DDAD98F}" dt="2023-06-26T19:19:30.901" v="854"/>
          <ac:spMkLst>
            <pc:docMk/>
            <pc:sldMk cId="3527538337" sldId="295"/>
            <ac:spMk id="2" creationId="{507A387B-85DA-428A-824A-6FE4018BB4D1}"/>
          </ac:spMkLst>
        </pc:spChg>
        <pc:spChg chg="del">
          <ac:chgData name="Tung Kieu" userId="b4b21c43-520c-42f5-a1c6-1446bd617b0e" providerId="ADAL" clId="{D7F782CD-D067-4FF1-81C6-79948DDAD98F}" dt="2023-06-26T19:19:18.961" v="851" actId="22"/>
          <ac:spMkLst>
            <pc:docMk/>
            <pc:sldMk cId="3527538337" sldId="295"/>
            <ac:spMk id="3" creationId="{894A8AD9-B2AA-40F3-BA83-B107773220E5}"/>
          </ac:spMkLst>
        </pc:spChg>
        <pc:picChg chg="add mod ord">
          <ac:chgData name="Tung Kieu" userId="b4b21c43-520c-42f5-a1c6-1446bd617b0e" providerId="ADAL" clId="{D7F782CD-D067-4FF1-81C6-79948DDAD98F}" dt="2023-06-26T19:19:25.836" v="853" actId="1076"/>
          <ac:picMkLst>
            <pc:docMk/>
            <pc:sldMk cId="3527538337" sldId="295"/>
            <ac:picMk id="5" creationId="{4074DFF2-06E2-4C3F-83B3-34AD6E8AD62C}"/>
          </ac:picMkLst>
        </pc:picChg>
      </pc:sldChg>
      <pc:sldChg chg="del">
        <pc:chgData name="Tung Kieu" userId="b4b21c43-520c-42f5-a1c6-1446bd617b0e" providerId="ADAL" clId="{D7F782CD-D067-4FF1-81C6-79948DDAD98F}" dt="2023-06-23T23:41:50.535" v="133" actId="47"/>
        <pc:sldMkLst>
          <pc:docMk/>
          <pc:sldMk cId="2415298079" sldId="296"/>
        </pc:sldMkLst>
      </pc:sldChg>
      <pc:sldChg chg="modSp new mod">
        <pc:chgData name="Tung Kieu" userId="b4b21c43-520c-42f5-a1c6-1446bd617b0e" providerId="ADAL" clId="{D7F782CD-D067-4FF1-81C6-79948DDAD98F}" dt="2023-06-26T19:21:17.002" v="906" actId="27636"/>
        <pc:sldMkLst>
          <pc:docMk/>
          <pc:sldMk cId="2636226095" sldId="296"/>
        </pc:sldMkLst>
        <pc:spChg chg="mod">
          <ac:chgData name="Tung Kieu" userId="b4b21c43-520c-42f5-a1c6-1446bd617b0e" providerId="ADAL" clId="{D7F782CD-D067-4FF1-81C6-79948DDAD98F}" dt="2023-06-26T19:20:54.070" v="880"/>
          <ac:spMkLst>
            <pc:docMk/>
            <pc:sldMk cId="2636226095" sldId="296"/>
            <ac:spMk id="2" creationId="{D62961DC-FC1E-4F4F-92BE-4E53E7A6FC6D}"/>
          </ac:spMkLst>
        </pc:spChg>
        <pc:spChg chg="mod">
          <ac:chgData name="Tung Kieu" userId="b4b21c43-520c-42f5-a1c6-1446bd617b0e" providerId="ADAL" clId="{D7F782CD-D067-4FF1-81C6-79948DDAD98F}" dt="2023-06-26T19:21:17.002" v="906" actId="27636"/>
          <ac:spMkLst>
            <pc:docMk/>
            <pc:sldMk cId="2636226095" sldId="296"/>
            <ac:spMk id="3" creationId="{BA97DB6C-99CF-416E-AB62-D00556337B3E}"/>
          </ac:spMkLst>
        </pc:spChg>
      </pc:sldChg>
      <pc:sldChg chg="del">
        <pc:chgData name="Tung Kieu" userId="b4b21c43-520c-42f5-a1c6-1446bd617b0e" providerId="ADAL" clId="{D7F782CD-D067-4FF1-81C6-79948DDAD98F}" dt="2023-06-23T23:41:50.535" v="133" actId="47"/>
        <pc:sldMkLst>
          <pc:docMk/>
          <pc:sldMk cId="2413128982" sldId="297"/>
        </pc:sldMkLst>
      </pc:sldChg>
      <pc:sldChg chg="modSp new mod">
        <pc:chgData name="Tung Kieu" userId="b4b21c43-520c-42f5-a1c6-1446bd617b0e" providerId="ADAL" clId="{D7F782CD-D067-4FF1-81C6-79948DDAD98F}" dt="2023-06-26T19:22:17.836" v="939" actId="27636"/>
        <pc:sldMkLst>
          <pc:docMk/>
          <pc:sldMk cId="3301283853" sldId="297"/>
        </pc:sldMkLst>
        <pc:spChg chg="mod">
          <ac:chgData name="Tung Kieu" userId="b4b21c43-520c-42f5-a1c6-1446bd617b0e" providerId="ADAL" clId="{D7F782CD-D067-4FF1-81C6-79948DDAD98F}" dt="2023-06-26T19:21:52.421" v="912"/>
          <ac:spMkLst>
            <pc:docMk/>
            <pc:sldMk cId="3301283853" sldId="297"/>
            <ac:spMk id="2" creationId="{9D95B340-55CB-4085-88E7-E3B55B849B6B}"/>
          </ac:spMkLst>
        </pc:spChg>
        <pc:spChg chg="mod">
          <ac:chgData name="Tung Kieu" userId="b4b21c43-520c-42f5-a1c6-1446bd617b0e" providerId="ADAL" clId="{D7F782CD-D067-4FF1-81C6-79948DDAD98F}" dt="2023-06-26T19:22:17.836" v="939" actId="27636"/>
          <ac:spMkLst>
            <pc:docMk/>
            <pc:sldMk cId="3301283853" sldId="297"/>
            <ac:spMk id="3" creationId="{2F7BBF40-7FC8-4DF0-9E78-4BD50F3FD00B}"/>
          </ac:spMkLst>
        </pc:spChg>
      </pc:sldChg>
      <pc:sldChg chg="addSp modSp new mod">
        <pc:chgData name="Tung Kieu" userId="b4b21c43-520c-42f5-a1c6-1446bd617b0e" providerId="ADAL" clId="{D7F782CD-D067-4FF1-81C6-79948DDAD98F}" dt="2023-06-26T19:24:27.243" v="1001" actId="1036"/>
        <pc:sldMkLst>
          <pc:docMk/>
          <pc:sldMk cId="1121513977" sldId="298"/>
        </pc:sldMkLst>
        <pc:spChg chg="mod">
          <ac:chgData name="Tung Kieu" userId="b4b21c43-520c-42f5-a1c6-1446bd617b0e" providerId="ADAL" clId="{D7F782CD-D067-4FF1-81C6-79948DDAD98F}" dt="2023-06-26T19:23:09.298" v="958" actId="20577"/>
          <ac:spMkLst>
            <pc:docMk/>
            <pc:sldMk cId="1121513977" sldId="298"/>
            <ac:spMk id="2" creationId="{1C3AAB3D-2952-418D-ACF7-196997E88280}"/>
          </ac:spMkLst>
        </pc:spChg>
        <pc:spChg chg="mod">
          <ac:chgData name="Tung Kieu" userId="b4b21c43-520c-42f5-a1c6-1446bd617b0e" providerId="ADAL" clId="{D7F782CD-D067-4FF1-81C6-79948DDAD98F}" dt="2023-06-26T19:24:22.415" v="993" actId="20577"/>
          <ac:spMkLst>
            <pc:docMk/>
            <pc:sldMk cId="1121513977" sldId="298"/>
            <ac:spMk id="3" creationId="{2DF26BA6-4FCA-4BE7-8187-BAB813E2456E}"/>
          </ac:spMkLst>
        </pc:spChg>
        <pc:picChg chg="add mod">
          <ac:chgData name="Tung Kieu" userId="b4b21c43-520c-42f5-a1c6-1446bd617b0e" providerId="ADAL" clId="{D7F782CD-D067-4FF1-81C6-79948DDAD98F}" dt="2023-06-26T19:24:27.243" v="1001" actId="1036"/>
          <ac:picMkLst>
            <pc:docMk/>
            <pc:sldMk cId="1121513977" sldId="298"/>
            <ac:picMk id="4" creationId="{8DEE42F2-F60F-43D1-9F08-842426AED406}"/>
          </ac:picMkLst>
        </pc:picChg>
      </pc:sldChg>
      <pc:sldChg chg="del">
        <pc:chgData name="Tung Kieu" userId="b4b21c43-520c-42f5-a1c6-1446bd617b0e" providerId="ADAL" clId="{D7F782CD-D067-4FF1-81C6-79948DDAD98F}" dt="2023-06-23T23:41:50.535" v="133" actId="47"/>
        <pc:sldMkLst>
          <pc:docMk/>
          <pc:sldMk cId="1553877733" sldId="298"/>
        </pc:sldMkLst>
      </pc:sldChg>
      <pc:sldChg chg="del">
        <pc:chgData name="Tung Kieu" userId="b4b21c43-520c-42f5-a1c6-1446bd617b0e" providerId="ADAL" clId="{D7F782CD-D067-4FF1-81C6-79948DDAD98F}" dt="2023-06-23T23:41:50.535" v="133" actId="47"/>
        <pc:sldMkLst>
          <pc:docMk/>
          <pc:sldMk cId="747821867" sldId="299"/>
        </pc:sldMkLst>
      </pc:sldChg>
      <pc:sldChg chg="modSp new mod">
        <pc:chgData name="Tung Kieu" userId="b4b21c43-520c-42f5-a1c6-1446bd617b0e" providerId="ADAL" clId="{D7F782CD-D067-4FF1-81C6-79948DDAD98F}" dt="2023-06-26T19:25:35.019" v="1042" actId="27636"/>
        <pc:sldMkLst>
          <pc:docMk/>
          <pc:sldMk cId="3910608268" sldId="299"/>
        </pc:sldMkLst>
        <pc:spChg chg="mod">
          <ac:chgData name="Tung Kieu" userId="b4b21c43-520c-42f5-a1c6-1446bd617b0e" providerId="ADAL" clId="{D7F782CD-D067-4FF1-81C6-79948DDAD98F}" dt="2023-06-26T19:24:44.076" v="1007"/>
          <ac:spMkLst>
            <pc:docMk/>
            <pc:sldMk cId="3910608268" sldId="299"/>
            <ac:spMk id="2" creationId="{0218C1EA-24BB-4970-BDC5-0D186CD97129}"/>
          </ac:spMkLst>
        </pc:spChg>
        <pc:spChg chg="mod">
          <ac:chgData name="Tung Kieu" userId="b4b21c43-520c-42f5-a1c6-1446bd617b0e" providerId="ADAL" clId="{D7F782CD-D067-4FF1-81C6-79948DDAD98F}" dt="2023-06-26T19:25:35.019" v="1042" actId="27636"/>
          <ac:spMkLst>
            <pc:docMk/>
            <pc:sldMk cId="3910608268" sldId="299"/>
            <ac:spMk id="3" creationId="{C67E5967-73F7-4EA7-8BB4-B860D7412369}"/>
          </ac:spMkLst>
        </pc:spChg>
      </pc:sldChg>
      <pc:sldChg chg="addSp modSp new mod">
        <pc:chgData name="Tung Kieu" userId="b4b21c43-520c-42f5-a1c6-1446bd617b0e" providerId="ADAL" clId="{D7F782CD-D067-4FF1-81C6-79948DDAD98F}" dt="2023-06-26T19:59:41.530" v="1075" actId="1076"/>
        <pc:sldMkLst>
          <pc:docMk/>
          <pc:sldMk cId="2251539560" sldId="300"/>
        </pc:sldMkLst>
        <pc:spChg chg="mod">
          <ac:chgData name="Tung Kieu" userId="b4b21c43-520c-42f5-a1c6-1446bd617b0e" providerId="ADAL" clId="{D7F782CD-D067-4FF1-81C6-79948DDAD98F}" dt="2023-06-26T19:57:52.634" v="1049"/>
          <ac:spMkLst>
            <pc:docMk/>
            <pc:sldMk cId="2251539560" sldId="300"/>
            <ac:spMk id="2" creationId="{8B5673B7-CCAF-4618-A263-0EFED7D1D2AB}"/>
          </ac:spMkLst>
        </pc:spChg>
        <pc:spChg chg="mod">
          <ac:chgData name="Tung Kieu" userId="b4b21c43-520c-42f5-a1c6-1446bd617b0e" providerId="ADAL" clId="{D7F782CD-D067-4FF1-81C6-79948DDAD98F}" dt="2023-06-26T19:59:26.986" v="1072" actId="15"/>
          <ac:spMkLst>
            <pc:docMk/>
            <pc:sldMk cId="2251539560" sldId="300"/>
            <ac:spMk id="3" creationId="{E1635663-AB64-4A74-A4C8-C5010DA14245}"/>
          </ac:spMkLst>
        </pc:spChg>
        <pc:picChg chg="add mod">
          <ac:chgData name="Tung Kieu" userId="b4b21c43-520c-42f5-a1c6-1446bd617b0e" providerId="ADAL" clId="{D7F782CD-D067-4FF1-81C6-79948DDAD98F}" dt="2023-06-26T19:59:41.530" v="1075" actId="1076"/>
          <ac:picMkLst>
            <pc:docMk/>
            <pc:sldMk cId="2251539560" sldId="300"/>
            <ac:picMk id="4" creationId="{6F313F97-A72E-4A34-B925-43BE5EC3B5B6}"/>
          </ac:picMkLst>
        </pc:picChg>
      </pc:sldChg>
      <pc:sldChg chg="del">
        <pc:chgData name="Tung Kieu" userId="b4b21c43-520c-42f5-a1c6-1446bd617b0e" providerId="ADAL" clId="{D7F782CD-D067-4FF1-81C6-79948DDAD98F}" dt="2023-06-23T23:41:50.535" v="133" actId="47"/>
        <pc:sldMkLst>
          <pc:docMk/>
          <pc:sldMk cId="3819114273" sldId="300"/>
        </pc:sldMkLst>
      </pc:sldChg>
      <pc:sldChg chg="del">
        <pc:chgData name="Tung Kieu" userId="b4b21c43-520c-42f5-a1c6-1446bd617b0e" providerId="ADAL" clId="{D7F782CD-D067-4FF1-81C6-79948DDAD98F}" dt="2023-06-23T23:41:50.535" v="133" actId="47"/>
        <pc:sldMkLst>
          <pc:docMk/>
          <pc:sldMk cId="233825120" sldId="301"/>
        </pc:sldMkLst>
      </pc:sldChg>
      <pc:sldChg chg="modSp new mod">
        <pc:chgData name="Tung Kieu" userId="b4b21c43-520c-42f5-a1c6-1446bd617b0e" providerId="ADAL" clId="{D7F782CD-D067-4FF1-81C6-79948DDAD98F}" dt="2023-06-26T20:01:04.891" v="1102" actId="20577"/>
        <pc:sldMkLst>
          <pc:docMk/>
          <pc:sldMk cId="1838648716" sldId="301"/>
        </pc:sldMkLst>
        <pc:spChg chg="mod">
          <ac:chgData name="Tung Kieu" userId="b4b21c43-520c-42f5-a1c6-1446bd617b0e" providerId="ADAL" clId="{D7F782CD-D067-4FF1-81C6-79948DDAD98F}" dt="2023-06-26T20:00:13.147" v="1077"/>
          <ac:spMkLst>
            <pc:docMk/>
            <pc:sldMk cId="1838648716" sldId="301"/>
            <ac:spMk id="2" creationId="{C62E6955-3EA1-4E46-893B-9D094182083D}"/>
          </ac:spMkLst>
        </pc:spChg>
        <pc:spChg chg="mod">
          <ac:chgData name="Tung Kieu" userId="b4b21c43-520c-42f5-a1c6-1446bd617b0e" providerId="ADAL" clId="{D7F782CD-D067-4FF1-81C6-79948DDAD98F}" dt="2023-06-26T20:01:04.891" v="1102" actId="20577"/>
          <ac:spMkLst>
            <pc:docMk/>
            <pc:sldMk cId="1838648716" sldId="301"/>
            <ac:spMk id="3" creationId="{D46F11E1-C421-49B5-BA8F-812EA617AF68}"/>
          </ac:spMkLst>
        </pc:spChg>
      </pc:sldChg>
      <pc:sldChg chg="modSp new mod">
        <pc:chgData name="Tung Kieu" userId="b4b21c43-520c-42f5-a1c6-1446bd617b0e" providerId="ADAL" clId="{D7F782CD-D067-4FF1-81C6-79948DDAD98F}" dt="2023-06-26T20:02:31.408" v="1130"/>
        <pc:sldMkLst>
          <pc:docMk/>
          <pc:sldMk cId="1554184221" sldId="302"/>
        </pc:sldMkLst>
        <pc:spChg chg="mod">
          <ac:chgData name="Tung Kieu" userId="b4b21c43-520c-42f5-a1c6-1446bd617b0e" providerId="ADAL" clId="{D7F782CD-D067-4FF1-81C6-79948DDAD98F}" dt="2023-06-26T20:02:31.408" v="1130"/>
          <ac:spMkLst>
            <pc:docMk/>
            <pc:sldMk cId="1554184221" sldId="302"/>
            <ac:spMk id="2" creationId="{26D9F43A-FD04-40C2-AA15-12800A3C0355}"/>
          </ac:spMkLst>
        </pc:spChg>
        <pc:spChg chg="mod">
          <ac:chgData name="Tung Kieu" userId="b4b21c43-520c-42f5-a1c6-1446bd617b0e" providerId="ADAL" clId="{D7F782CD-D067-4FF1-81C6-79948DDAD98F}" dt="2023-06-26T20:02:25.483" v="1129" actId="15"/>
          <ac:spMkLst>
            <pc:docMk/>
            <pc:sldMk cId="1554184221" sldId="302"/>
            <ac:spMk id="3" creationId="{BCD85D08-47D3-4BF2-AA66-E802855EB19E}"/>
          </ac:spMkLst>
        </pc:spChg>
      </pc:sldChg>
      <pc:sldChg chg="del">
        <pc:chgData name="Tung Kieu" userId="b4b21c43-520c-42f5-a1c6-1446bd617b0e" providerId="ADAL" clId="{D7F782CD-D067-4FF1-81C6-79948DDAD98F}" dt="2023-06-23T23:41:50.535" v="133" actId="47"/>
        <pc:sldMkLst>
          <pc:docMk/>
          <pc:sldMk cId="3149664857" sldId="302"/>
        </pc:sldMkLst>
      </pc:sldChg>
      <pc:sldChg chg="modSp new mod">
        <pc:chgData name="Tung Kieu" userId="b4b21c43-520c-42f5-a1c6-1446bd617b0e" providerId="ADAL" clId="{D7F782CD-D067-4FF1-81C6-79948DDAD98F}" dt="2023-06-26T20:03:17.666" v="1159" actId="15"/>
        <pc:sldMkLst>
          <pc:docMk/>
          <pc:sldMk cId="880348791" sldId="303"/>
        </pc:sldMkLst>
        <pc:spChg chg="mod">
          <ac:chgData name="Tung Kieu" userId="b4b21c43-520c-42f5-a1c6-1446bd617b0e" providerId="ADAL" clId="{D7F782CD-D067-4FF1-81C6-79948DDAD98F}" dt="2023-06-26T20:02:56.139" v="1140" actId="20577"/>
          <ac:spMkLst>
            <pc:docMk/>
            <pc:sldMk cId="880348791" sldId="303"/>
            <ac:spMk id="2" creationId="{80526E00-8782-4968-8486-6C053C9A9911}"/>
          </ac:spMkLst>
        </pc:spChg>
        <pc:spChg chg="mod">
          <ac:chgData name="Tung Kieu" userId="b4b21c43-520c-42f5-a1c6-1446bd617b0e" providerId="ADAL" clId="{D7F782CD-D067-4FF1-81C6-79948DDAD98F}" dt="2023-06-26T20:03:17.666" v="1159" actId="15"/>
          <ac:spMkLst>
            <pc:docMk/>
            <pc:sldMk cId="880348791" sldId="303"/>
            <ac:spMk id="3" creationId="{A9FCC1A9-073B-4615-8430-E600DC901685}"/>
          </ac:spMkLst>
        </pc:spChg>
      </pc:sldChg>
      <pc:sldChg chg="del">
        <pc:chgData name="Tung Kieu" userId="b4b21c43-520c-42f5-a1c6-1446bd617b0e" providerId="ADAL" clId="{D7F782CD-D067-4FF1-81C6-79948DDAD98F}" dt="2023-06-23T23:41:50.535" v="133" actId="47"/>
        <pc:sldMkLst>
          <pc:docMk/>
          <pc:sldMk cId="2002178885" sldId="303"/>
        </pc:sldMkLst>
      </pc:sldChg>
      <pc:sldChg chg="del">
        <pc:chgData name="Tung Kieu" userId="b4b21c43-520c-42f5-a1c6-1446bd617b0e" providerId="ADAL" clId="{D7F782CD-D067-4FF1-81C6-79948DDAD98F}" dt="2023-06-23T23:41:50.535" v="133" actId="47"/>
        <pc:sldMkLst>
          <pc:docMk/>
          <pc:sldMk cId="306919842" sldId="304"/>
        </pc:sldMkLst>
      </pc:sldChg>
      <pc:sldChg chg="addSp modSp add mod">
        <pc:chgData name="Tung Kieu" userId="b4b21c43-520c-42f5-a1c6-1446bd617b0e" providerId="ADAL" clId="{D7F782CD-D067-4FF1-81C6-79948DDAD98F}" dt="2023-06-26T20:04:48.513" v="1203" actId="123"/>
        <pc:sldMkLst>
          <pc:docMk/>
          <pc:sldMk cId="1479019462" sldId="304"/>
        </pc:sldMkLst>
        <pc:spChg chg="mod">
          <ac:chgData name="Tung Kieu" userId="b4b21c43-520c-42f5-a1c6-1446bd617b0e" providerId="ADAL" clId="{D7F782CD-D067-4FF1-81C6-79948DDAD98F}" dt="2023-06-26T20:04:48.513" v="1203" actId="123"/>
          <ac:spMkLst>
            <pc:docMk/>
            <pc:sldMk cId="1479019462" sldId="304"/>
            <ac:spMk id="3" creationId="{A9FCC1A9-073B-4615-8430-E600DC901685}"/>
          </ac:spMkLst>
        </pc:spChg>
        <pc:picChg chg="add mod">
          <ac:chgData name="Tung Kieu" userId="b4b21c43-520c-42f5-a1c6-1446bd617b0e" providerId="ADAL" clId="{D7F782CD-D067-4FF1-81C6-79948DDAD98F}" dt="2023-06-26T20:03:59.730" v="1166" actId="1076"/>
          <ac:picMkLst>
            <pc:docMk/>
            <pc:sldMk cId="1479019462" sldId="304"/>
            <ac:picMk id="5" creationId="{700E6E0D-98D4-420E-918F-355639D1F1AB}"/>
          </ac:picMkLst>
        </pc:picChg>
      </pc:sldChg>
      <pc:sldChg chg="addSp delSp modSp new mod">
        <pc:chgData name="Tung Kieu" userId="b4b21c43-520c-42f5-a1c6-1446bd617b0e" providerId="ADAL" clId="{D7F782CD-D067-4FF1-81C6-79948DDAD98F}" dt="2023-06-26T20:05:10.028" v="1207"/>
        <pc:sldMkLst>
          <pc:docMk/>
          <pc:sldMk cId="3021316841" sldId="305"/>
        </pc:sldMkLst>
        <pc:spChg chg="mod">
          <ac:chgData name="Tung Kieu" userId="b4b21c43-520c-42f5-a1c6-1446bd617b0e" providerId="ADAL" clId="{D7F782CD-D067-4FF1-81C6-79948DDAD98F}" dt="2023-06-26T20:05:10.028" v="1207"/>
          <ac:spMkLst>
            <pc:docMk/>
            <pc:sldMk cId="3021316841" sldId="305"/>
            <ac:spMk id="2" creationId="{51B1B51E-AF49-4CDE-BA2C-140ACA369A37}"/>
          </ac:spMkLst>
        </pc:spChg>
        <pc:spChg chg="del">
          <ac:chgData name="Tung Kieu" userId="b4b21c43-520c-42f5-a1c6-1446bd617b0e" providerId="ADAL" clId="{D7F782CD-D067-4FF1-81C6-79948DDAD98F}" dt="2023-06-26T20:05:02.011" v="1205"/>
          <ac:spMkLst>
            <pc:docMk/>
            <pc:sldMk cId="3021316841" sldId="305"/>
            <ac:spMk id="3" creationId="{ACBCD423-7908-4161-9A54-BC31A64E7C9E}"/>
          </ac:spMkLst>
        </pc:spChg>
        <pc:picChg chg="add mod">
          <ac:chgData name="Tung Kieu" userId="b4b21c43-520c-42f5-a1c6-1446bd617b0e" providerId="ADAL" clId="{D7F782CD-D067-4FF1-81C6-79948DDAD98F}" dt="2023-06-26T20:05:02.011" v="1205"/>
          <ac:picMkLst>
            <pc:docMk/>
            <pc:sldMk cId="3021316841" sldId="305"/>
            <ac:picMk id="4" creationId="{79B19F71-4511-4CC4-8B3C-338D1A539ED9}"/>
          </ac:picMkLst>
        </pc:picChg>
      </pc:sldChg>
      <pc:sldChg chg="del">
        <pc:chgData name="Tung Kieu" userId="b4b21c43-520c-42f5-a1c6-1446bd617b0e" providerId="ADAL" clId="{D7F782CD-D067-4FF1-81C6-79948DDAD98F}" dt="2023-06-23T23:41:50.535" v="133" actId="47"/>
        <pc:sldMkLst>
          <pc:docMk/>
          <pc:sldMk cId="3123336662" sldId="305"/>
        </pc:sldMkLst>
      </pc:sldChg>
      <pc:sldChg chg="modSp new mod">
        <pc:chgData name="Tung Kieu" userId="b4b21c43-520c-42f5-a1c6-1446bd617b0e" providerId="ADAL" clId="{D7F782CD-D067-4FF1-81C6-79948DDAD98F}" dt="2023-06-26T20:06:24.050" v="1254" actId="20577"/>
        <pc:sldMkLst>
          <pc:docMk/>
          <pc:sldMk cId="227416471" sldId="306"/>
        </pc:sldMkLst>
        <pc:spChg chg="mod">
          <ac:chgData name="Tung Kieu" userId="b4b21c43-520c-42f5-a1c6-1446bd617b0e" providerId="ADAL" clId="{D7F782CD-D067-4FF1-81C6-79948DDAD98F}" dt="2023-06-26T20:06:24.050" v="1254" actId="20577"/>
          <ac:spMkLst>
            <pc:docMk/>
            <pc:sldMk cId="227416471" sldId="306"/>
            <ac:spMk id="2" creationId="{DF46E0C5-194A-4266-A436-E9F53FF7492F}"/>
          </ac:spMkLst>
        </pc:spChg>
        <pc:spChg chg="mod">
          <ac:chgData name="Tung Kieu" userId="b4b21c43-520c-42f5-a1c6-1446bd617b0e" providerId="ADAL" clId="{D7F782CD-D067-4FF1-81C6-79948DDAD98F}" dt="2023-06-26T20:06:03.827" v="1252" actId="27636"/>
          <ac:spMkLst>
            <pc:docMk/>
            <pc:sldMk cId="227416471" sldId="306"/>
            <ac:spMk id="3" creationId="{196F6C0D-44EE-48E7-8765-D3C33B334DCF}"/>
          </ac:spMkLst>
        </pc:spChg>
      </pc:sldChg>
      <pc:sldChg chg="del">
        <pc:chgData name="Tung Kieu" userId="b4b21c43-520c-42f5-a1c6-1446bd617b0e" providerId="ADAL" clId="{D7F782CD-D067-4FF1-81C6-79948DDAD98F}" dt="2023-06-23T23:41:50.535" v="133" actId="47"/>
        <pc:sldMkLst>
          <pc:docMk/>
          <pc:sldMk cId="2845244046" sldId="306"/>
        </pc:sldMkLst>
      </pc:sldChg>
      <pc:sldChg chg="del">
        <pc:chgData name="Tung Kieu" userId="b4b21c43-520c-42f5-a1c6-1446bd617b0e" providerId="ADAL" clId="{D7F782CD-D067-4FF1-81C6-79948DDAD98F}" dt="2023-06-23T23:41:50.535" v="133" actId="47"/>
        <pc:sldMkLst>
          <pc:docMk/>
          <pc:sldMk cId="1730840697" sldId="307"/>
        </pc:sldMkLst>
      </pc:sldChg>
      <pc:sldChg chg="modSp add mod">
        <pc:chgData name="Tung Kieu" userId="b4b21c43-520c-42f5-a1c6-1446bd617b0e" providerId="ADAL" clId="{D7F782CD-D067-4FF1-81C6-79948DDAD98F}" dt="2023-06-26T20:10:20.603" v="1288" actId="15"/>
        <pc:sldMkLst>
          <pc:docMk/>
          <pc:sldMk cId="4056573793" sldId="307"/>
        </pc:sldMkLst>
        <pc:spChg chg="mod">
          <ac:chgData name="Tung Kieu" userId="b4b21c43-520c-42f5-a1c6-1446bd617b0e" providerId="ADAL" clId="{D7F782CD-D067-4FF1-81C6-79948DDAD98F}" dt="2023-06-26T20:09:45.050" v="1279"/>
          <ac:spMkLst>
            <pc:docMk/>
            <pc:sldMk cId="4056573793" sldId="307"/>
            <ac:spMk id="2" creationId="{DF46E0C5-194A-4266-A436-E9F53FF7492F}"/>
          </ac:spMkLst>
        </pc:spChg>
        <pc:spChg chg="mod">
          <ac:chgData name="Tung Kieu" userId="b4b21c43-520c-42f5-a1c6-1446bd617b0e" providerId="ADAL" clId="{D7F782CD-D067-4FF1-81C6-79948DDAD98F}" dt="2023-06-26T20:10:20.603" v="1288" actId="15"/>
          <ac:spMkLst>
            <pc:docMk/>
            <pc:sldMk cId="4056573793" sldId="307"/>
            <ac:spMk id="3" creationId="{196F6C0D-44EE-48E7-8765-D3C33B334DCF}"/>
          </ac:spMkLst>
        </pc:spChg>
      </pc:sldChg>
      <pc:sldChg chg="modSp new mod">
        <pc:chgData name="Tung Kieu" userId="b4b21c43-520c-42f5-a1c6-1446bd617b0e" providerId="ADAL" clId="{D7F782CD-D067-4FF1-81C6-79948DDAD98F}" dt="2023-06-26T20:10:34.925" v="1296" actId="20577"/>
        <pc:sldMkLst>
          <pc:docMk/>
          <pc:sldMk cId="911819432" sldId="308"/>
        </pc:sldMkLst>
        <pc:spChg chg="mod">
          <ac:chgData name="Tung Kieu" userId="b4b21c43-520c-42f5-a1c6-1446bd617b0e" providerId="ADAL" clId="{D7F782CD-D067-4FF1-81C6-79948DDAD98F}" dt="2023-06-26T20:10:34.925" v="1296" actId="20577"/>
          <ac:spMkLst>
            <pc:docMk/>
            <pc:sldMk cId="911819432" sldId="308"/>
            <ac:spMk id="2" creationId="{1451201F-E835-490B-9135-D9460932975B}"/>
          </ac:spMkLst>
        </pc:spChg>
        <pc:spChg chg="mod">
          <ac:chgData name="Tung Kieu" userId="b4b21c43-520c-42f5-a1c6-1446bd617b0e" providerId="ADAL" clId="{D7F782CD-D067-4FF1-81C6-79948DDAD98F}" dt="2023-06-26T20:10:09.487" v="1286" actId="15"/>
          <ac:spMkLst>
            <pc:docMk/>
            <pc:sldMk cId="911819432" sldId="308"/>
            <ac:spMk id="3" creationId="{FB1028D7-0993-4226-ADF2-910CF04B76CC}"/>
          </ac:spMkLst>
        </pc:spChg>
      </pc:sldChg>
      <pc:sldChg chg="del">
        <pc:chgData name="Tung Kieu" userId="b4b21c43-520c-42f5-a1c6-1446bd617b0e" providerId="ADAL" clId="{D7F782CD-D067-4FF1-81C6-79948DDAD98F}" dt="2023-06-23T23:41:50.535" v="133" actId="47"/>
        <pc:sldMkLst>
          <pc:docMk/>
          <pc:sldMk cId="1669225981" sldId="308"/>
        </pc:sldMkLst>
      </pc:sldChg>
      <pc:sldChg chg="del">
        <pc:chgData name="Tung Kieu" userId="b4b21c43-520c-42f5-a1c6-1446bd617b0e" providerId="ADAL" clId="{D7F782CD-D067-4FF1-81C6-79948DDAD98F}" dt="2023-06-23T23:41:50.535" v="133" actId="47"/>
        <pc:sldMkLst>
          <pc:docMk/>
          <pc:sldMk cId="2086295289" sldId="309"/>
        </pc:sldMkLst>
      </pc:sldChg>
      <pc:sldChg chg="modSp new mod">
        <pc:chgData name="Tung Kieu" userId="b4b21c43-520c-42f5-a1c6-1446bd617b0e" providerId="ADAL" clId="{D7F782CD-D067-4FF1-81C6-79948DDAD98F}" dt="2023-06-26T20:11:54.114" v="1317" actId="114"/>
        <pc:sldMkLst>
          <pc:docMk/>
          <pc:sldMk cId="2522662001" sldId="309"/>
        </pc:sldMkLst>
        <pc:spChg chg="mod">
          <ac:chgData name="Tung Kieu" userId="b4b21c43-520c-42f5-a1c6-1446bd617b0e" providerId="ADAL" clId="{D7F782CD-D067-4FF1-81C6-79948DDAD98F}" dt="2023-06-26T20:11:20.822" v="1300"/>
          <ac:spMkLst>
            <pc:docMk/>
            <pc:sldMk cId="2522662001" sldId="309"/>
            <ac:spMk id="2" creationId="{A4D8E6BC-88BA-4CD5-AE6D-30921C7EC352}"/>
          </ac:spMkLst>
        </pc:spChg>
        <pc:spChg chg="mod">
          <ac:chgData name="Tung Kieu" userId="b4b21c43-520c-42f5-a1c6-1446bd617b0e" providerId="ADAL" clId="{D7F782CD-D067-4FF1-81C6-79948DDAD98F}" dt="2023-06-26T20:11:54.114" v="1317" actId="114"/>
          <ac:spMkLst>
            <pc:docMk/>
            <pc:sldMk cId="2522662001" sldId="309"/>
            <ac:spMk id="3" creationId="{AB26F3FC-B92C-4C15-95F5-36D4DB280D04}"/>
          </ac:spMkLst>
        </pc:spChg>
      </pc:sldChg>
      <pc:sldChg chg="del">
        <pc:chgData name="Tung Kieu" userId="b4b21c43-520c-42f5-a1c6-1446bd617b0e" providerId="ADAL" clId="{D7F782CD-D067-4FF1-81C6-79948DDAD98F}" dt="2023-06-23T23:41:50.535" v="133" actId="47"/>
        <pc:sldMkLst>
          <pc:docMk/>
          <pc:sldMk cId="545766783" sldId="310"/>
        </pc:sldMkLst>
      </pc:sldChg>
      <pc:sldChg chg="modSp new mod">
        <pc:chgData name="Tung Kieu" userId="b4b21c43-520c-42f5-a1c6-1446bd617b0e" providerId="ADAL" clId="{D7F782CD-D067-4FF1-81C6-79948DDAD98F}" dt="2023-06-26T20:12:27.382" v="1328" actId="20577"/>
        <pc:sldMkLst>
          <pc:docMk/>
          <pc:sldMk cId="3918529197" sldId="310"/>
        </pc:sldMkLst>
        <pc:spChg chg="mod">
          <ac:chgData name="Tung Kieu" userId="b4b21c43-520c-42f5-a1c6-1446bd617b0e" providerId="ADAL" clId="{D7F782CD-D067-4FF1-81C6-79948DDAD98F}" dt="2023-06-26T20:12:04.601" v="1319"/>
          <ac:spMkLst>
            <pc:docMk/>
            <pc:sldMk cId="3918529197" sldId="310"/>
            <ac:spMk id="2" creationId="{5A850E02-2FE2-45C4-A17A-636C75F9FEB2}"/>
          </ac:spMkLst>
        </pc:spChg>
        <pc:spChg chg="mod">
          <ac:chgData name="Tung Kieu" userId="b4b21c43-520c-42f5-a1c6-1446bd617b0e" providerId="ADAL" clId="{D7F782CD-D067-4FF1-81C6-79948DDAD98F}" dt="2023-06-26T20:12:27.382" v="1328" actId="20577"/>
          <ac:spMkLst>
            <pc:docMk/>
            <pc:sldMk cId="3918529197" sldId="310"/>
            <ac:spMk id="3" creationId="{BE236131-8173-4574-A035-F20F6E1474F0}"/>
          </ac:spMkLst>
        </pc:spChg>
      </pc:sldChg>
      <pc:sldChg chg="modSp new mod">
        <pc:chgData name="Tung Kieu" userId="b4b21c43-520c-42f5-a1c6-1446bd617b0e" providerId="ADAL" clId="{D7F782CD-D067-4FF1-81C6-79948DDAD98F}" dt="2023-06-26T20:13:30.269" v="1383" actId="123"/>
        <pc:sldMkLst>
          <pc:docMk/>
          <pc:sldMk cId="3119723733" sldId="311"/>
        </pc:sldMkLst>
        <pc:spChg chg="mod">
          <ac:chgData name="Tung Kieu" userId="b4b21c43-520c-42f5-a1c6-1446bd617b0e" providerId="ADAL" clId="{D7F782CD-D067-4FF1-81C6-79948DDAD98F}" dt="2023-06-26T20:12:48.535" v="1341" actId="20577"/>
          <ac:spMkLst>
            <pc:docMk/>
            <pc:sldMk cId="3119723733" sldId="311"/>
            <ac:spMk id="2" creationId="{9329A0DA-B336-47E8-BC8C-192B4ADA81D4}"/>
          </ac:spMkLst>
        </pc:spChg>
        <pc:spChg chg="mod">
          <ac:chgData name="Tung Kieu" userId="b4b21c43-520c-42f5-a1c6-1446bd617b0e" providerId="ADAL" clId="{D7F782CD-D067-4FF1-81C6-79948DDAD98F}" dt="2023-06-26T20:13:30.269" v="1383" actId="123"/>
          <ac:spMkLst>
            <pc:docMk/>
            <pc:sldMk cId="3119723733" sldId="311"/>
            <ac:spMk id="3" creationId="{29480B06-0837-461A-A83C-00E688A23CEE}"/>
          </ac:spMkLst>
        </pc:spChg>
      </pc:sldChg>
      <pc:sldChg chg="del">
        <pc:chgData name="Tung Kieu" userId="b4b21c43-520c-42f5-a1c6-1446bd617b0e" providerId="ADAL" clId="{D7F782CD-D067-4FF1-81C6-79948DDAD98F}" dt="2023-06-23T23:41:50.535" v="133" actId="47"/>
        <pc:sldMkLst>
          <pc:docMk/>
          <pc:sldMk cId="3398135306" sldId="311"/>
        </pc:sldMkLst>
      </pc:sldChg>
      <pc:sldChg chg="del">
        <pc:chgData name="Tung Kieu" userId="b4b21c43-520c-42f5-a1c6-1446bd617b0e" providerId="ADAL" clId="{D7F782CD-D067-4FF1-81C6-79948DDAD98F}" dt="2023-06-23T23:41:50.535" v="133" actId="47"/>
        <pc:sldMkLst>
          <pc:docMk/>
          <pc:sldMk cId="96134170" sldId="312"/>
        </pc:sldMkLst>
      </pc:sldChg>
      <pc:sldChg chg="addSp modSp new mod">
        <pc:chgData name="Tung Kieu" userId="b4b21c43-520c-42f5-a1c6-1446bd617b0e" providerId="ADAL" clId="{D7F782CD-D067-4FF1-81C6-79948DDAD98F}" dt="2023-06-26T20:16:24.302" v="1435" actId="1076"/>
        <pc:sldMkLst>
          <pc:docMk/>
          <pc:sldMk cId="949641586" sldId="312"/>
        </pc:sldMkLst>
        <pc:spChg chg="mod">
          <ac:chgData name="Tung Kieu" userId="b4b21c43-520c-42f5-a1c6-1446bd617b0e" providerId="ADAL" clId="{D7F782CD-D067-4FF1-81C6-79948DDAD98F}" dt="2023-06-26T20:13:54.764" v="1385"/>
          <ac:spMkLst>
            <pc:docMk/>
            <pc:sldMk cId="949641586" sldId="312"/>
            <ac:spMk id="2" creationId="{1051A434-144A-4A62-9BDD-AA41D7413CF9}"/>
          </ac:spMkLst>
        </pc:spChg>
        <pc:spChg chg="mod">
          <ac:chgData name="Tung Kieu" userId="b4b21c43-520c-42f5-a1c6-1446bd617b0e" providerId="ADAL" clId="{D7F782CD-D067-4FF1-81C6-79948DDAD98F}" dt="2023-06-26T20:15:37.916" v="1424" actId="14100"/>
          <ac:spMkLst>
            <pc:docMk/>
            <pc:sldMk cId="949641586" sldId="312"/>
            <ac:spMk id="3" creationId="{50389409-7416-4DF6-A246-8B0536DAD0F1}"/>
          </ac:spMkLst>
        </pc:spChg>
        <pc:picChg chg="add mod">
          <ac:chgData name="Tung Kieu" userId="b4b21c43-520c-42f5-a1c6-1446bd617b0e" providerId="ADAL" clId="{D7F782CD-D067-4FF1-81C6-79948DDAD98F}" dt="2023-06-26T20:16:24.302" v="1435" actId="1076"/>
          <ac:picMkLst>
            <pc:docMk/>
            <pc:sldMk cId="949641586" sldId="312"/>
            <ac:picMk id="4" creationId="{8975518A-DF8B-481B-9302-F45A8249DC95}"/>
          </ac:picMkLst>
        </pc:picChg>
      </pc:sldChg>
      <pc:sldChg chg="del">
        <pc:chgData name="Tung Kieu" userId="b4b21c43-520c-42f5-a1c6-1446bd617b0e" providerId="ADAL" clId="{D7F782CD-D067-4FF1-81C6-79948DDAD98F}" dt="2023-06-23T23:41:50.535" v="133" actId="47"/>
        <pc:sldMkLst>
          <pc:docMk/>
          <pc:sldMk cId="2263010829" sldId="313"/>
        </pc:sldMkLst>
      </pc:sldChg>
      <pc:sldChg chg="addSp delSp modSp add mod">
        <pc:chgData name="Tung Kieu" userId="b4b21c43-520c-42f5-a1c6-1446bd617b0e" providerId="ADAL" clId="{D7F782CD-D067-4FF1-81C6-79948DDAD98F}" dt="2023-06-26T20:18:27.920" v="1456" actId="1076"/>
        <pc:sldMkLst>
          <pc:docMk/>
          <pc:sldMk cId="3474852128" sldId="313"/>
        </pc:sldMkLst>
        <pc:spChg chg="mod">
          <ac:chgData name="Tung Kieu" userId="b4b21c43-520c-42f5-a1c6-1446bd617b0e" providerId="ADAL" clId="{D7F782CD-D067-4FF1-81C6-79948DDAD98F}" dt="2023-06-26T20:16:00.939" v="1428"/>
          <ac:spMkLst>
            <pc:docMk/>
            <pc:sldMk cId="3474852128" sldId="313"/>
            <ac:spMk id="2" creationId="{1051A434-144A-4A62-9BDD-AA41D7413CF9}"/>
          </ac:spMkLst>
        </pc:spChg>
        <pc:spChg chg="mod">
          <ac:chgData name="Tung Kieu" userId="b4b21c43-520c-42f5-a1c6-1446bd617b0e" providerId="ADAL" clId="{D7F782CD-D067-4FF1-81C6-79948DDAD98F}" dt="2023-06-26T20:17:34.396" v="1448"/>
          <ac:spMkLst>
            <pc:docMk/>
            <pc:sldMk cId="3474852128" sldId="313"/>
            <ac:spMk id="3" creationId="{50389409-7416-4DF6-A246-8B0536DAD0F1}"/>
          </ac:spMkLst>
        </pc:spChg>
        <pc:picChg chg="del mod">
          <ac:chgData name="Tung Kieu" userId="b4b21c43-520c-42f5-a1c6-1446bd617b0e" providerId="ADAL" clId="{D7F782CD-D067-4FF1-81C6-79948DDAD98F}" dt="2023-06-26T20:16:38.617" v="1436" actId="478"/>
          <ac:picMkLst>
            <pc:docMk/>
            <pc:sldMk cId="3474852128" sldId="313"/>
            <ac:picMk id="4" creationId="{8975518A-DF8B-481B-9302-F45A8249DC95}"/>
          </ac:picMkLst>
        </pc:picChg>
        <pc:picChg chg="add del mod">
          <ac:chgData name="Tung Kieu" userId="b4b21c43-520c-42f5-a1c6-1446bd617b0e" providerId="ADAL" clId="{D7F782CD-D067-4FF1-81C6-79948DDAD98F}" dt="2023-06-26T20:18:23.637" v="1454" actId="478"/>
          <ac:picMkLst>
            <pc:docMk/>
            <pc:sldMk cId="3474852128" sldId="313"/>
            <ac:picMk id="6" creationId="{51417CEC-399E-4F41-ADA4-4B24B81C60E3}"/>
          </ac:picMkLst>
        </pc:picChg>
        <pc:picChg chg="add mod">
          <ac:chgData name="Tung Kieu" userId="b4b21c43-520c-42f5-a1c6-1446bd617b0e" providerId="ADAL" clId="{D7F782CD-D067-4FF1-81C6-79948DDAD98F}" dt="2023-06-26T20:18:27.920" v="1456" actId="1076"/>
          <ac:picMkLst>
            <pc:docMk/>
            <pc:sldMk cId="3474852128" sldId="313"/>
            <ac:picMk id="7" creationId="{DB593F6A-4774-4351-91F5-63462763E389}"/>
          </ac:picMkLst>
        </pc:picChg>
      </pc:sldChg>
      <pc:sldChg chg="addSp delSp modSp add mod">
        <pc:chgData name="Tung Kieu" userId="b4b21c43-520c-42f5-a1c6-1446bd617b0e" providerId="ADAL" clId="{D7F782CD-D067-4FF1-81C6-79948DDAD98F}" dt="2023-06-26T20:18:51.869" v="1464" actId="20577"/>
        <pc:sldMkLst>
          <pc:docMk/>
          <pc:sldMk cId="368805613" sldId="314"/>
        </pc:sldMkLst>
        <pc:spChg chg="mod">
          <ac:chgData name="Tung Kieu" userId="b4b21c43-520c-42f5-a1c6-1446bd617b0e" providerId="ADAL" clId="{D7F782CD-D067-4FF1-81C6-79948DDAD98F}" dt="2023-06-26T20:17:45.340" v="1450"/>
          <ac:spMkLst>
            <pc:docMk/>
            <pc:sldMk cId="368805613" sldId="314"/>
            <ac:spMk id="2" creationId="{1051A434-144A-4A62-9BDD-AA41D7413CF9}"/>
          </ac:spMkLst>
        </pc:spChg>
        <pc:spChg chg="mod">
          <ac:chgData name="Tung Kieu" userId="b4b21c43-520c-42f5-a1c6-1446bd617b0e" providerId="ADAL" clId="{D7F782CD-D067-4FF1-81C6-79948DDAD98F}" dt="2023-06-26T20:18:51.869" v="1464" actId="20577"/>
          <ac:spMkLst>
            <pc:docMk/>
            <pc:sldMk cId="368805613" sldId="314"/>
            <ac:spMk id="3" creationId="{50389409-7416-4DF6-A246-8B0536DAD0F1}"/>
          </ac:spMkLst>
        </pc:spChg>
        <pc:picChg chg="add mod">
          <ac:chgData name="Tung Kieu" userId="b4b21c43-520c-42f5-a1c6-1446bd617b0e" providerId="ADAL" clId="{D7F782CD-D067-4FF1-81C6-79948DDAD98F}" dt="2023-06-26T20:18:07.477" v="1453" actId="1076"/>
          <ac:picMkLst>
            <pc:docMk/>
            <pc:sldMk cId="368805613" sldId="314"/>
            <ac:picMk id="4" creationId="{C46B9C4B-20B5-4B26-9A4B-1675815571DF}"/>
          </ac:picMkLst>
        </pc:picChg>
        <pc:picChg chg="del">
          <ac:chgData name="Tung Kieu" userId="b4b21c43-520c-42f5-a1c6-1446bd617b0e" providerId="ADAL" clId="{D7F782CD-D067-4FF1-81C6-79948DDAD98F}" dt="2023-06-26T20:17:57.967" v="1451" actId="478"/>
          <ac:picMkLst>
            <pc:docMk/>
            <pc:sldMk cId="368805613" sldId="314"/>
            <ac:picMk id="6" creationId="{51417CEC-399E-4F41-ADA4-4B24B81C60E3}"/>
          </ac:picMkLst>
        </pc:picChg>
      </pc:sldChg>
      <pc:sldChg chg="del">
        <pc:chgData name="Tung Kieu" userId="b4b21c43-520c-42f5-a1c6-1446bd617b0e" providerId="ADAL" clId="{D7F782CD-D067-4FF1-81C6-79948DDAD98F}" dt="2023-06-23T23:41:50.535" v="133" actId="47"/>
        <pc:sldMkLst>
          <pc:docMk/>
          <pc:sldMk cId="1208601993" sldId="314"/>
        </pc:sldMkLst>
      </pc:sldChg>
      <pc:sldChg chg="addSp delSp modSp new mod">
        <pc:chgData name="Tung Kieu" userId="b4b21c43-520c-42f5-a1c6-1446bd617b0e" providerId="ADAL" clId="{D7F782CD-D067-4FF1-81C6-79948DDAD98F}" dt="2023-06-26T20:20:08.084" v="1491" actId="20577"/>
        <pc:sldMkLst>
          <pc:docMk/>
          <pc:sldMk cId="2931765511" sldId="315"/>
        </pc:sldMkLst>
        <pc:spChg chg="mod">
          <ac:chgData name="Tung Kieu" userId="b4b21c43-520c-42f5-a1c6-1446bd617b0e" providerId="ADAL" clId="{D7F782CD-D067-4FF1-81C6-79948DDAD98F}" dt="2023-06-26T20:20:08.084" v="1491" actId="20577"/>
          <ac:spMkLst>
            <pc:docMk/>
            <pc:sldMk cId="2931765511" sldId="315"/>
            <ac:spMk id="2" creationId="{C39BA441-1DE4-4C0F-96A8-976361512C26}"/>
          </ac:spMkLst>
        </pc:spChg>
        <pc:spChg chg="mod">
          <ac:chgData name="Tung Kieu" userId="b4b21c43-520c-42f5-a1c6-1446bd617b0e" providerId="ADAL" clId="{D7F782CD-D067-4FF1-81C6-79948DDAD98F}" dt="2023-06-26T20:19:53.142" v="1482" actId="20577"/>
          <ac:spMkLst>
            <pc:docMk/>
            <pc:sldMk cId="2931765511" sldId="315"/>
            <ac:spMk id="3" creationId="{3999A55B-6927-468F-8BE6-DBF4743D34C8}"/>
          </ac:spMkLst>
        </pc:spChg>
        <pc:graphicFrameChg chg="add del mod">
          <ac:chgData name="Tung Kieu" userId="b4b21c43-520c-42f5-a1c6-1446bd617b0e" providerId="ADAL" clId="{D7F782CD-D067-4FF1-81C6-79948DDAD98F}" dt="2023-06-26T20:19:40.247" v="1478"/>
          <ac:graphicFrameMkLst>
            <pc:docMk/>
            <pc:sldMk cId="2931765511" sldId="315"/>
            <ac:graphicFrameMk id="4" creationId="{F4598859-82DF-4425-B48F-4588A077F127}"/>
          </ac:graphicFrameMkLst>
        </pc:graphicFrameChg>
      </pc:sldChg>
      <pc:sldChg chg="del">
        <pc:chgData name="Tung Kieu" userId="b4b21c43-520c-42f5-a1c6-1446bd617b0e" providerId="ADAL" clId="{D7F782CD-D067-4FF1-81C6-79948DDAD98F}" dt="2023-06-23T23:41:50.535" v="133" actId="47"/>
        <pc:sldMkLst>
          <pc:docMk/>
          <pc:sldMk cId="3616872866" sldId="315"/>
        </pc:sldMkLst>
      </pc:sldChg>
      <pc:sldChg chg="modSp add mod ord">
        <pc:chgData name="Tung Kieu" userId="b4b21c43-520c-42f5-a1c6-1446bd617b0e" providerId="ADAL" clId="{D7F782CD-D067-4FF1-81C6-79948DDAD98F}" dt="2023-06-26T20:19:34.118" v="1475"/>
        <pc:sldMkLst>
          <pc:docMk/>
          <pc:sldMk cId="3679251988" sldId="316"/>
        </pc:sldMkLst>
        <pc:spChg chg="mod">
          <ac:chgData name="Tung Kieu" userId="b4b21c43-520c-42f5-a1c6-1446bd617b0e" providerId="ADAL" clId="{D7F782CD-D067-4FF1-81C6-79948DDAD98F}" dt="2023-06-26T20:19:27.157" v="1473" actId="20577"/>
          <ac:spMkLst>
            <pc:docMk/>
            <pc:sldMk cId="3679251988" sldId="316"/>
            <ac:spMk id="3" creationId="{3999A55B-6927-468F-8BE6-DBF4743D34C8}"/>
          </ac:spMkLst>
        </pc:spChg>
      </pc:sldChg>
      <pc:sldChg chg="del">
        <pc:chgData name="Tung Kieu" userId="b4b21c43-520c-42f5-a1c6-1446bd617b0e" providerId="ADAL" clId="{D7F782CD-D067-4FF1-81C6-79948DDAD98F}" dt="2023-06-23T23:41:50.535" v="133" actId="47"/>
        <pc:sldMkLst>
          <pc:docMk/>
          <pc:sldMk cId="4069078285" sldId="316"/>
        </pc:sldMkLst>
      </pc:sldChg>
      <pc:sldChg chg="del">
        <pc:chgData name="Tung Kieu" userId="b4b21c43-520c-42f5-a1c6-1446bd617b0e" providerId="ADAL" clId="{D7F782CD-D067-4FF1-81C6-79948DDAD98F}" dt="2023-06-23T23:41:50.535" v="133" actId="47"/>
        <pc:sldMkLst>
          <pc:docMk/>
          <pc:sldMk cId="448162370" sldId="317"/>
        </pc:sldMkLst>
      </pc:sldChg>
      <pc:sldChg chg="addSp delSp modSp new mod">
        <pc:chgData name="Tung Kieu" userId="b4b21c43-520c-42f5-a1c6-1446bd617b0e" providerId="ADAL" clId="{D7F782CD-D067-4FF1-81C6-79948DDAD98F}" dt="2023-06-26T20:21:49.521" v="1515"/>
        <pc:sldMkLst>
          <pc:docMk/>
          <pc:sldMk cId="2362721085" sldId="317"/>
        </pc:sldMkLst>
        <pc:spChg chg="mod">
          <ac:chgData name="Tung Kieu" userId="b4b21c43-520c-42f5-a1c6-1446bd617b0e" providerId="ADAL" clId="{D7F782CD-D067-4FF1-81C6-79948DDAD98F}" dt="2023-06-26T20:21:49.521" v="1515"/>
          <ac:spMkLst>
            <pc:docMk/>
            <pc:sldMk cId="2362721085" sldId="317"/>
            <ac:spMk id="2" creationId="{C01AB5C9-722F-41AB-936A-63318C8C4515}"/>
          </ac:spMkLst>
        </pc:spChg>
        <pc:spChg chg="mod">
          <ac:chgData name="Tung Kieu" userId="b4b21c43-520c-42f5-a1c6-1446bd617b0e" providerId="ADAL" clId="{D7F782CD-D067-4FF1-81C6-79948DDAD98F}" dt="2023-06-26T20:21:14.374" v="1505" actId="27636"/>
          <ac:spMkLst>
            <pc:docMk/>
            <pc:sldMk cId="2362721085" sldId="317"/>
            <ac:spMk id="3" creationId="{FB0DE3CA-6180-4DBF-A6B8-0726EB45F9DF}"/>
          </ac:spMkLst>
        </pc:spChg>
        <pc:picChg chg="add del mod">
          <ac:chgData name="Tung Kieu" userId="b4b21c43-520c-42f5-a1c6-1446bd617b0e" providerId="ADAL" clId="{D7F782CD-D067-4FF1-81C6-79948DDAD98F}" dt="2023-06-26T20:21:33.081" v="1510" actId="478"/>
          <ac:picMkLst>
            <pc:docMk/>
            <pc:sldMk cId="2362721085" sldId="317"/>
            <ac:picMk id="4" creationId="{BAAAED10-2435-4A07-B638-557912AFBE03}"/>
          </ac:picMkLst>
        </pc:picChg>
        <pc:picChg chg="add mod">
          <ac:chgData name="Tung Kieu" userId="b4b21c43-520c-42f5-a1c6-1446bd617b0e" providerId="ADAL" clId="{D7F782CD-D067-4FF1-81C6-79948DDAD98F}" dt="2023-06-26T20:21:40.490" v="1513" actId="14100"/>
          <ac:picMkLst>
            <pc:docMk/>
            <pc:sldMk cId="2362721085" sldId="317"/>
            <ac:picMk id="5" creationId="{3A64FDFE-3B8F-439E-887C-858FE71D0E5A}"/>
          </ac:picMkLst>
        </pc:picChg>
      </pc:sldChg>
      <pc:sldChg chg="add del">
        <pc:chgData name="Tung Kieu" userId="b4b21c43-520c-42f5-a1c6-1446bd617b0e" providerId="ADAL" clId="{D7F782CD-D067-4FF1-81C6-79948DDAD98F}" dt="2023-06-26T20:20:00.009" v="1483" actId="2696"/>
        <pc:sldMkLst>
          <pc:docMk/>
          <pc:sldMk cId="3436188114" sldId="317"/>
        </pc:sldMkLst>
      </pc:sldChg>
      <pc:sldChg chg="del">
        <pc:chgData name="Tung Kieu" userId="b4b21c43-520c-42f5-a1c6-1446bd617b0e" providerId="ADAL" clId="{D7F782CD-D067-4FF1-81C6-79948DDAD98F}" dt="2023-06-23T23:41:50.535" v="133" actId="47"/>
        <pc:sldMkLst>
          <pc:docMk/>
          <pc:sldMk cId="1439850857" sldId="318"/>
        </pc:sldMkLst>
      </pc:sldChg>
      <pc:sldChg chg="addSp modSp new mod">
        <pc:chgData name="Tung Kieu" userId="b4b21c43-520c-42f5-a1c6-1446bd617b0e" providerId="ADAL" clId="{D7F782CD-D067-4FF1-81C6-79948DDAD98F}" dt="2023-06-26T20:23:00.045" v="1538" actId="1076"/>
        <pc:sldMkLst>
          <pc:docMk/>
          <pc:sldMk cId="3872485128" sldId="318"/>
        </pc:sldMkLst>
        <pc:spChg chg="mod">
          <ac:chgData name="Tung Kieu" userId="b4b21c43-520c-42f5-a1c6-1446bd617b0e" providerId="ADAL" clId="{D7F782CD-D067-4FF1-81C6-79948DDAD98F}" dt="2023-06-26T20:21:57.104" v="1518"/>
          <ac:spMkLst>
            <pc:docMk/>
            <pc:sldMk cId="3872485128" sldId="318"/>
            <ac:spMk id="2" creationId="{339280D5-3961-443A-8C4F-67EF23494E11}"/>
          </ac:spMkLst>
        </pc:spChg>
        <pc:spChg chg="mod">
          <ac:chgData name="Tung Kieu" userId="b4b21c43-520c-42f5-a1c6-1446bd617b0e" providerId="ADAL" clId="{D7F782CD-D067-4FF1-81C6-79948DDAD98F}" dt="2023-06-26T20:22:55.639" v="1537" actId="1076"/>
          <ac:spMkLst>
            <pc:docMk/>
            <pc:sldMk cId="3872485128" sldId="318"/>
            <ac:spMk id="3" creationId="{563F8E6F-FC89-41AF-BC6B-7F33EFDBFDF4}"/>
          </ac:spMkLst>
        </pc:spChg>
        <pc:picChg chg="add mod">
          <ac:chgData name="Tung Kieu" userId="b4b21c43-520c-42f5-a1c6-1446bd617b0e" providerId="ADAL" clId="{D7F782CD-D067-4FF1-81C6-79948DDAD98F}" dt="2023-06-26T20:22:55.272" v="1536" actId="1076"/>
          <ac:picMkLst>
            <pc:docMk/>
            <pc:sldMk cId="3872485128" sldId="318"/>
            <ac:picMk id="4" creationId="{F3FAB308-2246-4464-B1D6-8268D09C5CFB}"/>
          </ac:picMkLst>
        </pc:picChg>
        <pc:picChg chg="add mod">
          <ac:chgData name="Tung Kieu" userId="b4b21c43-520c-42f5-a1c6-1446bd617b0e" providerId="ADAL" clId="{D7F782CD-D067-4FF1-81C6-79948DDAD98F}" dt="2023-06-26T20:23:00.045" v="1538" actId="1076"/>
          <ac:picMkLst>
            <pc:docMk/>
            <pc:sldMk cId="3872485128" sldId="318"/>
            <ac:picMk id="5" creationId="{3FEA9A7A-D0AD-4789-87AB-B5FDAA0B4871}"/>
          </ac:picMkLst>
        </pc:picChg>
      </pc:sldChg>
      <pc:sldChg chg="del">
        <pc:chgData name="Tung Kieu" userId="b4b21c43-520c-42f5-a1c6-1446bd617b0e" providerId="ADAL" clId="{D7F782CD-D067-4FF1-81C6-79948DDAD98F}" dt="2023-06-23T23:41:50.535" v="133" actId="47"/>
        <pc:sldMkLst>
          <pc:docMk/>
          <pc:sldMk cId="1376742294" sldId="319"/>
        </pc:sldMkLst>
      </pc:sldChg>
      <pc:sldChg chg="modSp new mod">
        <pc:chgData name="Tung Kieu" userId="b4b21c43-520c-42f5-a1c6-1446bd617b0e" providerId="ADAL" clId="{D7F782CD-D067-4FF1-81C6-79948DDAD98F}" dt="2023-06-26T20:23:37.366" v="1554"/>
        <pc:sldMkLst>
          <pc:docMk/>
          <pc:sldMk cId="1908316904" sldId="319"/>
        </pc:sldMkLst>
        <pc:spChg chg="mod">
          <ac:chgData name="Tung Kieu" userId="b4b21c43-520c-42f5-a1c6-1446bd617b0e" providerId="ADAL" clId="{D7F782CD-D067-4FF1-81C6-79948DDAD98F}" dt="2023-06-26T20:23:37.366" v="1554"/>
          <ac:spMkLst>
            <pc:docMk/>
            <pc:sldMk cId="1908316904" sldId="319"/>
            <ac:spMk id="2" creationId="{D21B4C69-3AEC-446A-892E-881B6DCD4F1A}"/>
          </ac:spMkLst>
        </pc:spChg>
        <pc:spChg chg="mod">
          <ac:chgData name="Tung Kieu" userId="b4b21c43-520c-42f5-a1c6-1446bd617b0e" providerId="ADAL" clId="{D7F782CD-D067-4FF1-81C6-79948DDAD98F}" dt="2023-06-26T20:23:31.199" v="1552" actId="14"/>
          <ac:spMkLst>
            <pc:docMk/>
            <pc:sldMk cId="1908316904" sldId="319"/>
            <ac:spMk id="3" creationId="{58851466-CD6D-4EC2-BFA7-2AE860DFBEDB}"/>
          </ac:spMkLst>
        </pc:spChg>
      </pc:sldChg>
      <pc:sldChg chg="del">
        <pc:chgData name="Tung Kieu" userId="b4b21c43-520c-42f5-a1c6-1446bd617b0e" providerId="ADAL" clId="{D7F782CD-D067-4FF1-81C6-79948DDAD98F}" dt="2023-06-23T23:41:50.535" v="133" actId="47"/>
        <pc:sldMkLst>
          <pc:docMk/>
          <pc:sldMk cId="1044092437" sldId="320"/>
        </pc:sldMkLst>
      </pc:sldChg>
      <pc:sldChg chg="modSp new mod">
        <pc:chgData name="Tung Kieu" userId="b4b21c43-520c-42f5-a1c6-1446bd617b0e" providerId="ADAL" clId="{D7F782CD-D067-4FF1-81C6-79948DDAD98F}" dt="2023-06-26T20:24:16.746" v="1577" actId="15"/>
        <pc:sldMkLst>
          <pc:docMk/>
          <pc:sldMk cId="1205375632" sldId="320"/>
        </pc:sldMkLst>
        <pc:spChg chg="mod">
          <ac:chgData name="Tung Kieu" userId="b4b21c43-520c-42f5-a1c6-1446bd617b0e" providerId="ADAL" clId="{D7F782CD-D067-4FF1-81C6-79948DDAD98F}" dt="2023-06-26T20:23:44.831" v="1557"/>
          <ac:spMkLst>
            <pc:docMk/>
            <pc:sldMk cId="1205375632" sldId="320"/>
            <ac:spMk id="2" creationId="{E43D4BFF-A2AA-498A-B70D-8C0DF36A0A69}"/>
          </ac:spMkLst>
        </pc:spChg>
        <pc:spChg chg="mod">
          <ac:chgData name="Tung Kieu" userId="b4b21c43-520c-42f5-a1c6-1446bd617b0e" providerId="ADAL" clId="{D7F782CD-D067-4FF1-81C6-79948DDAD98F}" dt="2023-06-26T20:24:16.746" v="1577" actId="15"/>
          <ac:spMkLst>
            <pc:docMk/>
            <pc:sldMk cId="1205375632" sldId="320"/>
            <ac:spMk id="3" creationId="{66E260DF-E9D6-4DC3-9C0F-16F32CBB1DF9}"/>
          </ac:spMkLst>
        </pc:spChg>
      </pc:sldChg>
      <pc:sldChg chg="del">
        <pc:chgData name="Tung Kieu" userId="b4b21c43-520c-42f5-a1c6-1446bd617b0e" providerId="ADAL" clId="{D7F782CD-D067-4FF1-81C6-79948DDAD98F}" dt="2023-06-23T23:41:50.535" v="133" actId="47"/>
        <pc:sldMkLst>
          <pc:docMk/>
          <pc:sldMk cId="235517631" sldId="321"/>
        </pc:sldMkLst>
      </pc:sldChg>
      <pc:sldChg chg="addSp delSp modSp new mod">
        <pc:chgData name="Tung Kieu" userId="b4b21c43-520c-42f5-a1c6-1446bd617b0e" providerId="ADAL" clId="{D7F782CD-D067-4FF1-81C6-79948DDAD98F}" dt="2023-06-26T20:25:40.391" v="1598"/>
        <pc:sldMkLst>
          <pc:docMk/>
          <pc:sldMk cId="1531363150" sldId="321"/>
        </pc:sldMkLst>
        <pc:spChg chg="mod">
          <ac:chgData name="Tung Kieu" userId="b4b21c43-520c-42f5-a1c6-1446bd617b0e" providerId="ADAL" clId="{D7F782CD-D067-4FF1-81C6-79948DDAD98F}" dt="2023-06-26T20:25:40.391" v="1598"/>
          <ac:spMkLst>
            <pc:docMk/>
            <pc:sldMk cId="1531363150" sldId="321"/>
            <ac:spMk id="2" creationId="{6E2DD5AB-7320-46F1-970D-D5D5DDDF0C23}"/>
          </ac:spMkLst>
        </pc:spChg>
        <pc:spChg chg="add del mod">
          <ac:chgData name="Tung Kieu" userId="b4b21c43-520c-42f5-a1c6-1446bd617b0e" providerId="ADAL" clId="{D7F782CD-D067-4FF1-81C6-79948DDAD98F}" dt="2023-06-26T20:25:19.901" v="1592"/>
          <ac:spMkLst>
            <pc:docMk/>
            <pc:sldMk cId="1531363150" sldId="321"/>
            <ac:spMk id="3" creationId="{794D0FEA-9EAF-48B8-80AD-232D0A063ADC}"/>
          </ac:spMkLst>
        </pc:spChg>
        <pc:spChg chg="add del">
          <ac:chgData name="Tung Kieu" userId="b4b21c43-520c-42f5-a1c6-1446bd617b0e" providerId="ADAL" clId="{D7F782CD-D067-4FF1-81C6-79948DDAD98F}" dt="2023-06-26T20:25:04.984" v="1584"/>
          <ac:spMkLst>
            <pc:docMk/>
            <pc:sldMk cId="1531363150" sldId="321"/>
            <ac:spMk id="6" creationId="{86B3F16F-4DEE-4BAE-9D2A-F5A604886530}"/>
          </ac:spMkLst>
        </pc:spChg>
        <pc:picChg chg="add del mod">
          <ac:chgData name="Tung Kieu" userId="b4b21c43-520c-42f5-a1c6-1446bd617b0e" providerId="ADAL" clId="{D7F782CD-D067-4FF1-81C6-79948DDAD98F}" dt="2023-06-26T20:25:06.257" v="1586"/>
          <ac:picMkLst>
            <pc:docMk/>
            <pc:sldMk cId="1531363150" sldId="321"/>
            <ac:picMk id="4" creationId="{DA70A23C-2DF6-4054-B00E-43CCB5A98598}"/>
          </ac:picMkLst>
        </pc:picChg>
        <pc:picChg chg="add mod">
          <ac:chgData name="Tung Kieu" userId="b4b21c43-520c-42f5-a1c6-1446bd617b0e" providerId="ADAL" clId="{D7F782CD-D067-4FF1-81C6-79948DDAD98F}" dt="2023-06-26T20:25:36.728" v="1596" actId="1076"/>
          <ac:picMkLst>
            <pc:docMk/>
            <pc:sldMk cId="1531363150" sldId="321"/>
            <ac:picMk id="7" creationId="{31F4E860-73C5-45CD-BFE7-3BFA7C868BA5}"/>
          </ac:picMkLst>
        </pc:picChg>
      </pc:sldChg>
      <pc:sldChg chg="del">
        <pc:chgData name="Tung Kieu" userId="b4b21c43-520c-42f5-a1c6-1446bd617b0e" providerId="ADAL" clId="{D7F782CD-D067-4FF1-81C6-79948DDAD98F}" dt="2023-06-23T23:41:50.535" v="133" actId="47"/>
        <pc:sldMkLst>
          <pc:docMk/>
          <pc:sldMk cId="2219557092" sldId="322"/>
        </pc:sldMkLst>
      </pc:sldChg>
      <pc:sldChg chg="modSp new mod">
        <pc:chgData name="Tung Kieu" userId="b4b21c43-520c-42f5-a1c6-1446bd617b0e" providerId="ADAL" clId="{D7F782CD-D067-4FF1-81C6-79948DDAD98F}" dt="2023-06-26T20:27:07.930" v="1662" actId="27636"/>
        <pc:sldMkLst>
          <pc:docMk/>
          <pc:sldMk cId="2556823477" sldId="322"/>
        </pc:sldMkLst>
        <pc:spChg chg="mod">
          <ac:chgData name="Tung Kieu" userId="b4b21c43-520c-42f5-a1c6-1446bd617b0e" providerId="ADAL" clId="{D7F782CD-D067-4FF1-81C6-79948DDAD98F}" dt="2023-06-26T20:26:30.597" v="1634"/>
          <ac:spMkLst>
            <pc:docMk/>
            <pc:sldMk cId="2556823477" sldId="322"/>
            <ac:spMk id="2" creationId="{9971E61B-E1C5-4A32-86CD-15C5C47AFA03}"/>
          </ac:spMkLst>
        </pc:spChg>
        <pc:spChg chg="mod">
          <ac:chgData name="Tung Kieu" userId="b4b21c43-520c-42f5-a1c6-1446bd617b0e" providerId="ADAL" clId="{D7F782CD-D067-4FF1-81C6-79948DDAD98F}" dt="2023-06-26T20:27:07.930" v="1662" actId="27636"/>
          <ac:spMkLst>
            <pc:docMk/>
            <pc:sldMk cId="2556823477" sldId="322"/>
            <ac:spMk id="3" creationId="{8AD16DE5-C22A-4D63-8F25-FCFBAF381101}"/>
          </ac:spMkLst>
        </pc:spChg>
      </pc:sldChg>
      <pc:sldChg chg="modSp add mod">
        <pc:chgData name="Tung Kieu" userId="b4b21c43-520c-42f5-a1c6-1446bd617b0e" providerId="ADAL" clId="{D7F782CD-D067-4FF1-81C6-79948DDAD98F}" dt="2023-06-26T20:51:46.124" v="1737" actId="255"/>
        <pc:sldMkLst>
          <pc:docMk/>
          <pc:sldMk cId="408454873" sldId="323"/>
        </pc:sldMkLst>
        <pc:spChg chg="mod">
          <ac:chgData name="Tung Kieu" userId="b4b21c43-520c-42f5-a1c6-1446bd617b0e" providerId="ADAL" clId="{D7F782CD-D067-4FF1-81C6-79948DDAD98F}" dt="2023-06-26T20:51:46.124" v="1737" actId="255"/>
          <ac:spMkLst>
            <pc:docMk/>
            <pc:sldMk cId="408454873" sldId="323"/>
            <ac:spMk id="3" creationId="{8AD16DE5-C22A-4D63-8F25-FCFBAF381101}"/>
          </ac:spMkLst>
        </pc:spChg>
      </pc:sldChg>
      <pc:sldChg chg="del">
        <pc:chgData name="Tung Kieu" userId="b4b21c43-520c-42f5-a1c6-1446bd617b0e" providerId="ADAL" clId="{D7F782CD-D067-4FF1-81C6-79948DDAD98F}" dt="2023-06-23T23:41:50.535" v="133" actId="47"/>
        <pc:sldMkLst>
          <pc:docMk/>
          <pc:sldMk cId="3240860935" sldId="323"/>
        </pc:sldMkLst>
      </pc:sldChg>
      <pc:sldChg chg="addSp modSp new mod">
        <pc:chgData name="Tung Kieu" userId="b4b21c43-520c-42f5-a1c6-1446bd617b0e" providerId="ADAL" clId="{D7F782CD-D067-4FF1-81C6-79948DDAD98F}" dt="2023-06-26T20:29:25.766" v="1715"/>
        <pc:sldMkLst>
          <pc:docMk/>
          <pc:sldMk cId="3100552020" sldId="324"/>
        </pc:sldMkLst>
        <pc:spChg chg="mod">
          <ac:chgData name="Tung Kieu" userId="b4b21c43-520c-42f5-a1c6-1446bd617b0e" providerId="ADAL" clId="{D7F782CD-D067-4FF1-81C6-79948DDAD98F}" dt="2023-06-26T20:28:39.684" v="1697"/>
          <ac:spMkLst>
            <pc:docMk/>
            <pc:sldMk cId="3100552020" sldId="324"/>
            <ac:spMk id="2" creationId="{40A28F53-14A0-4E93-BDCF-8E3DB5BA8672}"/>
          </ac:spMkLst>
        </pc:spChg>
        <pc:spChg chg="mod">
          <ac:chgData name="Tung Kieu" userId="b4b21c43-520c-42f5-a1c6-1446bd617b0e" providerId="ADAL" clId="{D7F782CD-D067-4FF1-81C6-79948DDAD98F}" dt="2023-06-26T20:29:25.766" v="1715"/>
          <ac:spMkLst>
            <pc:docMk/>
            <pc:sldMk cId="3100552020" sldId="324"/>
            <ac:spMk id="3" creationId="{1875558F-F624-42A9-B4E1-B6346686C370}"/>
          </ac:spMkLst>
        </pc:spChg>
        <pc:picChg chg="add mod">
          <ac:chgData name="Tung Kieu" userId="b4b21c43-520c-42f5-a1c6-1446bd617b0e" providerId="ADAL" clId="{D7F782CD-D067-4FF1-81C6-79948DDAD98F}" dt="2023-06-26T20:29:12.163" v="1707" actId="1076"/>
          <ac:picMkLst>
            <pc:docMk/>
            <pc:sldMk cId="3100552020" sldId="324"/>
            <ac:picMk id="4" creationId="{97E22EF2-1EC4-40B3-B6CD-853FA4FD960F}"/>
          </ac:picMkLst>
        </pc:picChg>
      </pc:sldChg>
      <pc:sldChg chg="del">
        <pc:chgData name="Tung Kieu" userId="b4b21c43-520c-42f5-a1c6-1446bd617b0e" providerId="ADAL" clId="{D7F782CD-D067-4FF1-81C6-79948DDAD98F}" dt="2023-06-23T23:41:50.535" v="133" actId="47"/>
        <pc:sldMkLst>
          <pc:docMk/>
          <pc:sldMk cId="4141780446" sldId="324"/>
        </pc:sldMkLst>
      </pc:sldChg>
      <pc:sldChg chg="del">
        <pc:chgData name="Tung Kieu" userId="b4b21c43-520c-42f5-a1c6-1446bd617b0e" providerId="ADAL" clId="{D7F782CD-D067-4FF1-81C6-79948DDAD98F}" dt="2023-06-23T23:41:50.535" v="133" actId="47"/>
        <pc:sldMkLst>
          <pc:docMk/>
          <pc:sldMk cId="2978318365" sldId="325"/>
        </pc:sldMkLst>
      </pc:sldChg>
      <pc:sldChg chg="modSp new mod">
        <pc:chgData name="Tung Kieu" userId="b4b21c43-520c-42f5-a1c6-1446bd617b0e" providerId="ADAL" clId="{D7F782CD-D067-4FF1-81C6-79948DDAD98F}" dt="2023-06-26T20:51:35.686" v="1734" actId="403"/>
        <pc:sldMkLst>
          <pc:docMk/>
          <pc:sldMk cId="3148804869" sldId="325"/>
        </pc:sldMkLst>
        <pc:spChg chg="mod">
          <ac:chgData name="Tung Kieu" userId="b4b21c43-520c-42f5-a1c6-1446bd617b0e" providerId="ADAL" clId="{D7F782CD-D067-4FF1-81C6-79948DDAD98F}" dt="2023-06-26T20:51:04.995" v="1720"/>
          <ac:spMkLst>
            <pc:docMk/>
            <pc:sldMk cId="3148804869" sldId="325"/>
            <ac:spMk id="2" creationId="{4F986A26-CA68-4D6A-AC62-E40BA7F0AFBC}"/>
          </ac:spMkLst>
        </pc:spChg>
        <pc:spChg chg="mod">
          <ac:chgData name="Tung Kieu" userId="b4b21c43-520c-42f5-a1c6-1446bd617b0e" providerId="ADAL" clId="{D7F782CD-D067-4FF1-81C6-79948DDAD98F}" dt="2023-06-26T20:51:35.686" v="1734" actId="403"/>
          <ac:spMkLst>
            <pc:docMk/>
            <pc:sldMk cId="3148804869" sldId="325"/>
            <ac:spMk id="3" creationId="{E60A0EAB-1514-49FF-AEBA-90F66CD9183C}"/>
          </ac:spMkLst>
        </pc:spChg>
      </pc:sldChg>
      <pc:sldChg chg="addSp modSp new mod">
        <pc:chgData name="Tung Kieu" userId="b4b21c43-520c-42f5-a1c6-1446bd617b0e" providerId="ADAL" clId="{D7F782CD-D067-4FF1-81C6-79948DDAD98F}" dt="2023-06-26T20:52:32.350" v="1755" actId="1036"/>
        <pc:sldMkLst>
          <pc:docMk/>
          <pc:sldMk cId="508962010" sldId="326"/>
        </pc:sldMkLst>
        <pc:spChg chg="mod">
          <ac:chgData name="Tung Kieu" userId="b4b21c43-520c-42f5-a1c6-1446bd617b0e" providerId="ADAL" clId="{D7F782CD-D067-4FF1-81C6-79948DDAD98F}" dt="2023-06-26T20:52:06.399" v="1740"/>
          <ac:spMkLst>
            <pc:docMk/>
            <pc:sldMk cId="508962010" sldId="326"/>
            <ac:spMk id="2" creationId="{D4F0ADE5-7585-43E4-A52E-C8A47EF6F9B9}"/>
          </ac:spMkLst>
        </pc:spChg>
        <pc:spChg chg="mod">
          <ac:chgData name="Tung Kieu" userId="b4b21c43-520c-42f5-a1c6-1446bd617b0e" providerId="ADAL" clId="{D7F782CD-D067-4FF1-81C6-79948DDAD98F}" dt="2023-06-26T20:52:21.690" v="1743" actId="20577"/>
          <ac:spMkLst>
            <pc:docMk/>
            <pc:sldMk cId="508962010" sldId="326"/>
            <ac:spMk id="3" creationId="{352513CE-0E0E-4813-B50A-0FC9D6EBFE69}"/>
          </ac:spMkLst>
        </pc:spChg>
        <pc:picChg chg="add mod">
          <ac:chgData name="Tung Kieu" userId="b4b21c43-520c-42f5-a1c6-1446bd617b0e" providerId="ADAL" clId="{D7F782CD-D067-4FF1-81C6-79948DDAD98F}" dt="2023-06-26T20:52:32.350" v="1755" actId="1036"/>
          <ac:picMkLst>
            <pc:docMk/>
            <pc:sldMk cId="508962010" sldId="326"/>
            <ac:picMk id="4" creationId="{3AA298FA-24E7-4755-9435-113DEB88D5FB}"/>
          </ac:picMkLst>
        </pc:picChg>
      </pc:sldChg>
      <pc:sldChg chg="del">
        <pc:chgData name="Tung Kieu" userId="b4b21c43-520c-42f5-a1c6-1446bd617b0e" providerId="ADAL" clId="{D7F782CD-D067-4FF1-81C6-79948DDAD98F}" dt="2023-06-23T23:41:50.535" v="133" actId="47"/>
        <pc:sldMkLst>
          <pc:docMk/>
          <pc:sldMk cId="3202916290" sldId="326"/>
        </pc:sldMkLst>
      </pc:sldChg>
      <pc:sldChg chg="del">
        <pc:chgData name="Tung Kieu" userId="b4b21c43-520c-42f5-a1c6-1446bd617b0e" providerId="ADAL" clId="{D7F782CD-D067-4FF1-81C6-79948DDAD98F}" dt="2023-06-23T23:41:50.535" v="133" actId="47"/>
        <pc:sldMkLst>
          <pc:docMk/>
          <pc:sldMk cId="3245150763" sldId="327"/>
        </pc:sldMkLst>
      </pc:sldChg>
      <pc:sldChg chg="addSp modSp new mod">
        <pc:chgData name="Tung Kieu" userId="b4b21c43-520c-42f5-a1c6-1446bd617b0e" providerId="ADAL" clId="{D7F782CD-D067-4FF1-81C6-79948DDAD98F}" dt="2023-06-26T20:53:41.030" v="1776"/>
        <pc:sldMkLst>
          <pc:docMk/>
          <pc:sldMk cId="3546803525" sldId="327"/>
        </pc:sldMkLst>
        <pc:spChg chg="mod">
          <ac:chgData name="Tung Kieu" userId="b4b21c43-520c-42f5-a1c6-1446bd617b0e" providerId="ADAL" clId="{D7F782CD-D067-4FF1-81C6-79948DDAD98F}" dt="2023-06-26T20:53:41.030" v="1776"/>
          <ac:spMkLst>
            <pc:docMk/>
            <pc:sldMk cId="3546803525" sldId="327"/>
            <ac:spMk id="2" creationId="{DB0ECEFC-9140-4CD5-9147-B23715D37899}"/>
          </ac:spMkLst>
        </pc:spChg>
        <pc:spChg chg="mod">
          <ac:chgData name="Tung Kieu" userId="b4b21c43-520c-42f5-a1c6-1446bd617b0e" providerId="ADAL" clId="{D7F782CD-D067-4FF1-81C6-79948DDAD98F}" dt="2023-06-26T20:53:12.417" v="1768" actId="14"/>
          <ac:spMkLst>
            <pc:docMk/>
            <pc:sldMk cId="3546803525" sldId="327"/>
            <ac:spMk id="3" creationId="{0F5D8313-8B6E-445A-A6CA-1FD55FAC8E01}"/>
          </ac:spMkLst>
        </pc:spChg>
        <pc:picChg chg="add mod">
          <ac:chgData name="Tung Kieu" userId="b4b21c43-520c-42f5-a1c6-1446bd617b0e" providerId="ADAL" clId="{D7F782CD-D067-4FF1-81C6-79948DDAD98F}" dt="2023-06-26T20:53:30.890" v="1774" actId="14100"/>
          <ac:picMkLst>
            <pc:docMk/>
            <pc:sldMk cId="3546803525" sldId="327"/>
            <ac:picMk id="4" creationId="{AF1C08D1-D892-4370-82FC-F9FF3B68312A}"/>
          </ac:picMkLst>
        </pc:picChg>
      </pc:sldChg>
      <pc:sldChg chg="modSp new mod">
        <pc:chgData name="Tung Kieu" userId="b4b21c43-520c-42f5-a1c6-1446bd617b0e" providerId="ADAL" clId="{D7F782CD-D067-4FF1-81C6-79948DDAD98F}" dt="2023-06-26T20:54:14.084" v="1796" actId="20577"/>
        <pc:sldMkLst>
          <pc:docMk/>
          <pc:sldMk cId="1964453516" sldId="328"/>
        </pc:sldMkLst>
        <pc:spChg chg="mod">
          <ac:chgData name="Tung Kieu" userId="b4b21c43-520c-42f5-a1c6-1446bd617b0e" providerId="ADAL" clId="{D7F782CD-D067-4FF1-81C6-79948DDAD98F}" dt="2023-06-26T20:53:51.075" v="1779"/>
          <ac:spMkLst>
            <pc:docMk/>
            <pc:sldMk cId="1964453516" sldId="328"/>
            <ac:spMk id="2" creationId="{A0D5BD23-C09C-49C4-8FF7-8DEDA658AF49}"/>
          </ac:spMkLst>
        </pc:spChg>
        <pc:spChg chg="mod">
          <ac:chgData name="Tung Kieu" userId="b4b21c43-520c-42f5-a1c6-1446bd617b0e" providerId="ADAL" clId="{D7F782CD-D067-4FF1-81C6-79948DDAD98F}" dt="2023-06-26T20:54:14.084" v="1796" actId="20577"/>
          <ac:spMkLst>
            <pc:docMk/>
            <pc:sldMk cId="1964453516" sldId="328"/>
            <ac:spMk id="3" creationId="{F9AB62C4-ACC0-4531-BDBC-5C978E63059E}"/>
          </ac:spMkLst>
        </pc:spChg>
      </pc:sldChg>
      <pc:sldChg chg="del">
        <pc:chgData name="Tung Kieu" userId="b4b21c43-520c-42f5-a1c6-1446bd617b0e" providerId="ADAL" clId="{D7F782CD-D067-4FF1-81C6-79948DDAD98F}" dt="2023-06-23T23:41:50.535" v="133" actId="47"/>
        <pc:sldMkLst>
          <pc:docMk/>
          <pc:sldMk cId="2713079192" sldId="328"/>
        </pc:sldMkLst>
      </pc:sldChg>
      <pc:sldChg chg="modSp new mod">
        <pc:chgData name="Tung Kieu" userId="b4b21c43-520c-42f5-a1c6-1446bd617b0e" providerId="ADAL" clId="{D7F782CD-D067-4FF1-81C6-79948DDAD98F}" dt="2023-06-26T20:55:22.985" v="1812"/>
        <pc:sldMkLst>
          <pc:docMk/>
          <pc:sldMk cId="3024685414" sldId="329"/>
        </pc:sldMkLst>
        <pc:spChg chg="mod">
          <ac:chgData name="Tung Kieu" userId="b4b21c43-520c-42f5-a1c6-1446bd617b0e" providerId="ADAL" clId="{D7F782CD-D067-4FF1-81C6-79948DDAD98F}" dt="2023-06-26T20:55:22.985" v="1812"/>
          <ac:spMkLst>
            <pc:docMk/>
            <pc:sldMk cId="3024685414" sldId="329"/>
            <ac:spMk id="2" creationId="{27CDCFEE-7617-4483-9ACE-CA545D7CED22}"/>
          </ac:spMkLst>
        </pc:spChg>
        <pc:spChg chg="mod">
          <ac:chgData name="Tung Kieu" userId="b4b21c43-520c-42f5-a1c6-1446bd617b0e" providerId="ADAL" clId="{D7F782CD-D067-4FF1-81C6-79948DDAD98F}" dt="2023-06-26T20:55:14.902" v="1810" actId="27636"/>
          <ac:spMkLst>
            <pc:docMk/>
            <pc:sldMk cId="3024685414" sldId="329"/>
            <ac:spMk id="3" creationId="{38A4B932-548D-4E9A-8B3F-6E784164C49D}"/>
          </ac:spMkLst>
        </pc:spChg>
      </pc:sldChg>
      <pc:sldChg chg="del">
        <pc:chgData name="Tung Kieu" userId="b4b21c43-520c-42f5-a1c6-1446bd617b0e" providerId="ADAL" clId="{D7F782CD-D067-4FF1-81C6-79948DDAD98F}" dt="2023-06-23T23:41:50.535" v="133" actId="47"/>
        <pc:sldMkLst>
          <pc:docMk/>
          <pc:sldMk cId="3763009752" sldId="329"/>
        </pc:sldMkLst>
      </pc:sldChg>
      <pc:sldChg chg="addSp delSp modSp new mod">
        <pc:chgData name="Tung Kieu" userId="b4b21c43-520c-42f5-a1c6-1446bd617b0e" providerId="ADAL" clId="{D7F782CD-D067-4FF1-81C6-79948DDAD98F}" dt="2023-06-26T20:56:53.357" v="1829" actId="20577"/>
        <pc:sldMkLst>
          <pc:docMk/>
          <pc:sldMk cId="2327807564" sldId="330"/>
        </pc:sldMkLst>
        <pc:spChg chg="mod">
          <ac:chgData name="Tung Kieu" userId="b4b21c43-520c-42f5-a1c6-1446bd617b0e" providerId="ADAL" clId="{D7F782CD-D067-4FF1-81C6-79948DDAD98F}" dt="2023-06-26T20:56:53.357" v="1829" actId="20577"/>
          <ac:spMkLst>
            <pc:docMk/>
            <pc:sldMk cId="2327807564" sldId="330"/>
            <ac:spMk id="2" creationId="{3CCD80F0-CDF2-4F55-AF66-ED7961F4C680}"/>
          </ac:spMkLst>
        </pc:spChg>
        <pc:spChg chg="del">
          <ac:chgData name="Tung Kieu" userId="b4b21c43-520c-42f5-a1c6-1446bd617b0e" providerId="ADAL" clId="{D7F782CD-D067-4FF1-81C6-79948DDAD98F}" dt="2023-06-26T20:55:57.315" v="1816"/>
          <ac:spMkLst>
            <pc:docMk/>
            <pc:sldMk cId="2327807564" sldId="330"/>
            <ac:spMk id="3" creationId="{4ABC83EB-68BE-498A-B3CF-86B1BD12625B}"/>
          </ac:spMkLst>
        </pc:spChg>
        <pc:picChg chg="add mod">
          <ac:chgData name="Tung Kieu" userId="b4b21c43-520c-42f5-a1c6-1446bd617b0e" providerId="ADAL" clId="{D7F782CD-D067-4FF1-81C6-79948DDAD98F}" dt="2023-06-26T20:55:57.315" v="1816"/>
          <ac:picMkLst>
            <pc:docMk/>
            <pc:sldMk cId="2327807564" sldId="330"/>
            <ac:picMk id="4" creationId="{109A100F-7EC2-4D94-8C27-2E794CDA3231}"/>
          </ac:picMkLst>
        </pc:picChg>
      </pc:sldChg>
      <pc:sldChg chg="del">
        <pc:chgData name="Tung Kieu" userId="b4b21c43-520c-42f5-a1c6-1446bd617b0e" providerId="ADAL" clId="{D7F782CD-D067-4FF1-81C6-79948DDAD98F}" dt="2023-06-23T23:41:50.535" v="133" actId="47"/>
        <pc:sldMkLst>
          <pc:docMk/>
          <pc:sldMk cId="2859787934" sldId="330"/>
        </pc:sldMkLst>
      </pc:sldChg>
      <pc:sldChg chg="del">
        <pc:chgData name="Tung Kieu" userId="b4b21c43-520c-42f5-a1c6-1446bd617b0e" providerId="ADAL" clId="{D7F782CD-D067-4FF1-81C6-79948DDAD98F}" dt="2023-06-23T23:41:50.535" v="133" actId="47"/>
        <pc:sldMkLst>
          <pc:docMk/>
          <pc:sldMk cId="1936391068" sldId="331"/>
        </pc:sldMkLst>
      </pc:sldChg>
      <pc:sldChg chg="addSp delSp modSp new mod">
        <pc:chgData name="Tung Kieu" userId="b4b21c43-520c-42f5-a1c6-1446bd617b0e" providerId="ADAL" clId="{D7F782CD-D067-4FF1-81C6-79948DDAD98F}" dt="2023-06-26T20:56:57.282" v="1832" actId="20577"/>
        <pc:sldMkLst>
          <pc:docMk/>
          <pc:sldMk cId="3763516342" sldId="331"/>
        </pc:sldMkLst>
        <pc:spChg chg="mod">
          <ac:chgData name="Tung Kieu" userId="b4b21c43-520c-42f5-a1c6-1446bd617b0e" providerId="ADAL" clId="{D7F782CD-D067-4FF1-81C6-79948DDAD98F}" dt="2023-06-26T20:56:57.282" v="1832" actId="20577"/>
          <ac:spMkLst>
            <pc:docMk/>
            <pc:sldMk cId="3763516342" sldId="331"/>
            <ac:spMk id="2" creationId="{176DBB28-E643-41CF-B7D4-6D22F00492FF}"/>
          </ac:spMkLst>
        </pc:spChg>
        <pc:spChg chg="add del">
          <ac:chgData name="Tung Kieu" userId="b4b21c43-520c-42f5-a1c6-1446bd617b0e" providerId="ADAL" clId="{D7F782CD-D067-4FF1-81C6-79948DDAD98F}" dt="2023-06-26T20:56:22.152" v="1822"/>
          <ac:spMkLst>
            <pc:docMk/>
            <pc:sldMk cId="3763516342" sldId="331"/>
            <ac:spMk id="3" creationId="{6E716D15-84CD-4E32-A5F6-433F097BD6DA}"/>
          </ac:spMkLst>
        </pc:spChg>
        <pc:picChg chg="add del mod">
          <ac:chgData name="Tung Kieu" userId="b4b21c43-520c-42f5-a1c6-1446bd617b0e" providerId="ADAL" clId="{D7F782CD-D067-4FF1-81C6-79948DDAD98F}" dt="2023-06-26T20:56:14.735" v="1821"/>
          <ac:picMkLst>
            <pc:docMk/>
            <pc:sldMk cId="3763516342" sldId="331"/>
            <ac:picMk id="4" creationId="{D9A0AE7A-34E2-43FB-A1A4-5042794BB803}"/>
          </ac:picMkLst>
        </pc:picChg>
        <pc:picChg chg="add mod">
          <ac:chgData name="Tung Kieu" userId="b4b21c43-520c-42f5-a1c6-1446bd617b0e" providerId="ADAL" clId="{D7F782CD-D067-4FF1-81C6-79948DDAD98F}" dt="2023-06-26T20:56:22.152" v="1822"/>
          <ac:picMkLst>
            <pc:docMk/>
            <pc:sldMk cId="3763516342" sldId="331"/>
            <ac:picMk id="5" creationId="{D23200BE-8F7E-4271-BAD7-C872C75C4194}"/>
          </ac:picMkLst>
        </pc:picChg>
      </pc:sldChg>
      <pc:sldChg chg="del">
        <pc:chgData name="Tung Kieu" userId="b4b21c43-520c-42f5-a1c6-1446bd617b0e" providerId="ADAL" clId="{D7F782CD-D067-4FF1-81C6-79948DDAD98F}" dt="2023-06-23T23:41:50.535" v="133" actId="47"/>
        <pc:sldMkLst>
          <pc:docMk/>
          <pc:sldMk cId="3891496316" sldId="332"/>
        </pc:sldMkLst>
      </pc:sldChg>
      <pc:sldChg chg="addSp delSp modSp new mod">
        <pc:chgData name="Tung Kieu" userId="b4b21c43-520c-42f5-a1c6-1446bd617b0e" providerId="ADAL" clId="{D7F782CD-D067-4FF1-81C6-79948DDAD98F}" dt="2023-06-26T20:57:11.594" v="1835" actId="20577"/>
        <pc:sldMkLst>
          <pc:docMk/>
          <pc:sldMk cId="4205609530" sldId="332"/>
        </pc:sldMkLst>
        <pc:spChg chg="mod">
          <ac:chgData name="Tung Kieu" userId="b4b21c43-520c-42f5-a1c6-1446bd617b0e" providerId="ADAL" clId="{D7F782CD-D067-4FF1-81C6-79948DDAD98F}" dt="2023-06-26T20:57:11.594" v="1835" actId="20577"/>
          <ac:spMkLst>
            <pc:docMk/>
            <pc:sldMk cId="4205609530" sldId="332"/>
            <ac:spMk id="2" creationId="{7333A24E-863A-41F4-A287-23D5A6E8D248}"/>
          </ac:spMkLst>
        </pc:spChg>
        <pc:spChg chg="del">
          <ac:chgData name="Tung Kieu" userId="b4b21c43-520c-42f5-a1c6-1446bd617b0e" providerId="ADAL" clId="{D7F782CD-D067-4FF1-81C6-79948DDAD98F}" dt="2023-06-26T20:56:40.825" v="1824"/>
          <ac:spMkLst>
            <pc:docMk/>
            <pc:sldMk cId="4205609530" sldId="332"/>
            <ac:spMk id="3" creationId="{B989FFBD-5D73-45D6-9DBB-CB313E849E1B}"/>
          </ac:spMkLst>
        </pc:spChg>
        <pc:picChg chg="add mod">
          <ac:chgData name="Tung Kieu" userId="b4b21c43-520c-42f5-a1c6-1446bd617b0e" providerId="ADAL" clId="{D7F782CD-D067-4FF1-81C6-79948DDAD98F}" dt="2023-06-26T20:56:40.825" v="1824"/>
          <ac:picMkLst>
            <pc:docMk/>
            <pc:sldMk cId="4205609530" sldId="332"/>
            <ac:picMk id="4" creationId="{C058A114-C4C9-428F-A9EB-02774BDB187B}"/>
          </ac:picMkLst>
        </pc:picChg>
      </pc:sldChg>
      <pc:sldChg chg="del">
        <pc:chgData name="Tung Kieu" userId="b4b21c43-520c-42f5-a1c6-1446bd617b0e" providerId="ADAL" clId="{D7F782CD-D067-4FF1-81C6-79948DDAD98F}" dt="2023-06-23T23:41:50.535" v="133" actId="47"/>
        <pc:sldMkLst>
          <pc:docMk/>
          <pc:sldMk cId="2685080226" sldId="333"/>
        </pc:sldMkLst>
      </pc:sldChg>
      <pc:sldChg chg="modSp new mod">
        <pc:chgData name="Tung Kieu" userId="b4b21c43-520c-42f5-a1c6-1446bd617b0e" providerId="ADAL" clId="{D7F782CD-D067-4FF1-81C6-79948DDAD98F}" dt="2023-06-26T20:59:24.991" v="1899" actId="403"/>
        <pc:sldMkLst>
          <pc:docMk/>
          <pc:sldMk cId="3983328601" sldId="333"/>
        </pc:sldMkLst>
        <pc:spChg chg="mod">
          <ac:chgData name="Tung Kieu" userId="b4b21c43-520c-42f5-a1c6-1446bd617b0e" providerId="ADAL" clId="{D7F782CD-D067-4FF1-81C6-79948DDAD98F}" dt="2023-06-26T20:57:22.837" v="1838"/>
          <ac:spMkLst>
            <pc:docMk/>
            <pc:sldMk cId="3983328601" sldId="333"/>
            <ac:spMk id="2" creationId="{A9F819F3-39E8-490D-9D58-37ACBD84A0BB}"/>
          </ac:spMkLst>
        </pc:spChg>
        <pc:spChg chg="mod">
          <ac:chgData name="Tung Kieu" userId="b4b21c43-520c-42f5-a1c6-1446bd617b0e" providerId="ADAL" clId="{D7F782CD-D067-4FF1-81C6-79948DDAD98F}" dt="2023-06-26T20:59:24.991" v="1899" actId="403"/>
          <ac:spMkLst>
            <pc:docMk/>
            <pc:sldMk cId="3983328601" sldId="333"/>
            <ac:spMk id="3" creationId="{93FA1678-0731-4797-ABFC-B19C00384A56}"/>
          </ac:spMkLst>
        </pc:spChg>
      </pc:sldChg>
      <pc:sldChg chg="modSp new mod">
        <pc:chgData name="Tung Kieu" userId="b4b21c43-520c-42f5-a1c6-1446bd617b0e" providerId="ADAL" clId="{D7F782CD-D067-4FF1-81C6-79948DDAD98F}" dt="2023-06-26T20:59:15.143" v="1898" actId="27636"/>
        <pc:sldMkLst>
          <pc:docMk/>
          <pc:sldMk cId="66478014" sldId="334"/>
        </pc:sldMkLst>
        <pc:spChg chg="mod">
          <ac:chgData name="Tung Kieu" userId="b4b21c43-520c-42f5-a1c6-1446bd617b0e" providerId="ADAL" clId="{D7F782CD-D067-4FF1-81C6-79948DDAD98F}" dt="2023-06-26T20:58:40.228" v="1872" actId="20577"/>
          <ac:spMkLst>
            <pc:docMk/>
            <pc:sldMk cId="66478014" sldId="334"/>
            <ac:spMk id="2" creationId="{6803875A-2083-4137-A924-A13AFA6FB884}"/>
          </ac:spMkLst>
        </pc:spChg>
        <pc:spChg chg="mod">
          <ac:chgData name="Tung Kieu" userId="b4b21c43-520c-42f5-a1c6-1446bd617b0e" providerId="ADAL" clId="{D7F782CD-D067-4FF1-81C6-79948DDAD98F}" dt="2023-06-26T20:59:15.143" v="1898" actId="27636"/>
          <ac:spMkLst>
            <pc:docMk/>
            <pc:sldMk cId="66478014" sldId="334"/>
            <ac:spMk id="3" creationId="{BC1BB41B-4AA7-44CE-8C68-9F99520C7465}"/>
          </ac:spMkLst>
        </pc:spChg>
      </pc:sldChg>
      <pc:sldChg chg="del">
        <pc:chgData name="Tung Kieu" userId="b4b21c43-520c-42f5-a1c6-1446bd617b0e" providerId="ADAL" clId="{D7F782CD-D067-4FF1-81C6-79948DDAD98F}" dt="2023-06-23T23:41:50.535" v="133" actId="47"/>
        <pc:sldMkLst>
          <pc:docMk/>
          <pc:sldMk cId="1876553868" sldId="334"/>
        </pc:sldMkLst>
      </pc:sldChg>
      <pc:sldChg chg="del">
        <pc:chgData name="Tung Kieu" userId="b4b21c43-520c-42f5-a1c6-1446bd617b0e" providerId="ADAL" clId="{D7F782CD-D067-4FF1-81C6-79948DDAD98F}" dt="2023-06-23T23:41:50.535" v="133" actId="47"/>
        <pc:sldMkLst>
          <pc:docMk/>
          <pc:sldMk cId="2875909366" sldId="335"/>
        </pc:sldMkLst>
      </pc:sldChg>
      <pc:sldChg chg="addSp modSp new mod">
        <pc:chgData name="Tung Kieu" userId="b4b21c43-520c-42f5-a1c6-1446bd617b0e" providerId="ADAL" clId="{D7F782CD-D067-4FF1-81C6-79948DDAD98F}" dt="2023-06-26T21:00:06.204" v="1909" actId="1076"/>
        <pc:sldMkLst>
          <pc:docMk/>
          <pc:sldMk cId="3778921906" sldId="335"/>
        </pc:sldMkLst>
        <pc:spChg chg="mod">
          <ac:chgData name="Tung Kieu" userId="b4b21c43-520c-42f5-a1c6-1446bd617b0e" providerId="ADAL" clId="{D7F782CD-D067-4FF1-81C6-79948DDAD98F}" dt="2023-06-26T20:59:43.560" v="1902"/>
          <ac:spMkLst>
            <pc:docMk/>
            <pc:sldMk cId="3778921906" sldId="335"/>
            <ac:spMk id="2" creationId="{AFACD636-52B2-4C9C-A514-0C4BDD9DF701}"/>
          </ac:spMkLst>
        </pc:spChg>
        <pc:spChg chg="mod">
          <ac:chgData name="Tung Kieu" userId="b4b21c43-520c-42f5-a1c6-1446bd617b0e" providerId="ADAL" clId="{D7F782CD-D067-4FF1-81C6-79948DDAD98F}" dt="2023-06-26T20:59:59.149" v="1905" actId="20577"/>
          <ac:spMkLst>
            <pc:docMk/>
            <pc:sldMk cId="3778921906" sldId="335"/>
            <ac:spMk id="3" creationId="{FFB6E7C1-522B-4AB4-AAC1-16F486083D3C}"/>
          </ac:spMkLst>
        </pc:spChg>
        <pc:picChg chg="add mod">
          <ac:chgData name="Tung Kieu" userId="b4b21c43-520c-42f5-a1c6-1446bd617b0e" providerId="ADAL" clId="{D7F782CD-D067-4FF1-81C6-79948DDAD98F}" dt="2023-06-26T21:00:06.204" v="1909" actId="1076"/>
          <ac:picMkLst>
            <pc:docMk/>
            <pc:sldMk cId="3778921906" sldId="335"/>
            <ac:picMk id="4" creationId="{37DC8149-7208-4098-ADD7-6E416DD66B85}"/>
          </ac:picMkLst>
        </pc:picChg>
      </pc:sldChg>
      <pc:sldChg chg="del">
        <pc:chgData name="Tung Kieu" userId="b4b21c43-520c-42f5-a1c6-1446bd617b0e" providerId="ADAL" clId="{D7F782CD-D067-4FF1-81C6-79948DDAD98F}" dt="2023-06-23T23:41:50.535" v="133" actId="47"/>
        <pc:sldMkLst>
          <pc:docMk/>
          <pc:sldMk cId="2611339697" sldId="336"/>
        </pc:sldMkLst>
      </pc:sldChg>
      <pc:sldChg chg="addSp delSp modSp add mod">
        <pc:chgData name="Tung Kieu" userId="b4b21c43-520c-42f5-a1c6-1446bd617b0e" providerId="ADAL" clId="{D7F782CD-D067-4FF1-81C6-79948DDAD98F}" dt="2023-06-26T21:00:37.938" v="1917" actId="1076"/>
        <pc:sldMkLst>
          <pc:docMk/>
          <pc:sldMk cId="3764728646" sldId="336"/>
        </pc:sldMkLst>
        <pc:spChg chg="mod">
          <ac:chgData name="Tung Kieu" userId="b4b21c43-520c-42f5-a1c6-1446bd617b0e" providerId="ADAL" clId="{D7F782CD-D067-4FF1-81C6-79948DDAD98F}" dt="2023-06-26T21:00:23.041" v="1912"/>
          <ac:spMkLst>
            <pc:docMk/>
            <pc:sldMk cId="3764728646" sldId="336"/>
            <ac:spMk id="3" creationId="{FFB6E7C1-522B-4AB4-AAC1-16F486083D3C}"/>
          </ac:spMkLst>
        </pc:spChg>
        <pc:picChg chg="del">
          <ac:chgData name="Tung Kieu" userId="b4b21c43-520c-42f5-a1c6-1446bd617b0e" providerId="ADAL" clId="{D7F782CD-D067-4FF1-81C6-79948DDAD98F}" dt="2023-06-26T21:00:28.099" v="1913" actId="478"/>
          <ac:picMkLst>
            <pc:docMk/>
            <pc:sldMk cId="3764728646" sldId="336"/>
            <ac:picMk id="4" creationId="{37DC8149-7208-4098-ADD7-6E416DD66B85}"/>
          </ac:picMkLst>
        </pc:picChg>
        <pc:picChg chg="add mod">
          <ac:chgData name="Tung Kieu" userId="b4b21c43-520c-42f5-a1c6-1446bd617b0e" providerId="ADAL" clId="{D7F782CD-D067-4FF1-81C6-79948DDAD98F}" dt="2023-06-26T21:00:37.938" v="1917" actId="1076"/>
          <ac:picMkLst>
            <pc:docMk/>
            <pc:sldMk cId="3764728646" sldId="336"/>
            <ac:picMk id="5" creationId="{8BAF1A7A-A5A6-41BF-84AE-F6BF5623729B}"/>
          </ac:picMkLst>
        </pc:picChg>
      </pc:sldChg>
      <pc:sldChg chg="del">
        <pc:chgData name="Tung Kieu" userId="b4b21c43-520c-42f5-a1c6-1446bd617b0e" providerId="ADAL" clId="{D7F782CD-D067-4FF1-81C6-79948DDAD98F}" dt="2023-06-23T23:41:50.535" v="133" actId="47"/>
        <pc:sldMkLst>
          <pc:docMk/>
          <pc:sldMk cId="2585186476" sldId="337"/>
        </pc:sldMkLst>
      </pc:sldChg>
      <pc:sldChg chg="addSp delSp modSp add mod">
        <pc:chgData name="Tung Kieu" userId="b4b21c43-520c-42f5-a1c6-1446bd617b0e" providerId="ADAL" clId="{D7F782CD-D067-4FF1-81C6-79948DDAD98F}" dt="2023-06-26T21:01:09.532" v="1926" actId="1076"/>
        <pc:sldMkLst>
          <pc:docMk/>
          <pc:sldMk cId="4209899520" sldId="337"/>
        </pc:sldMkLst>
        <pc:spChg chg="mod">
          <ac:chgData name="Tung Kieu" userId="b4b21c43-520c-42f5-a1c6-1446bd617b0e" providerId="ADAL" clId="{D7F782CD-D067-4FF1-81C6-79948DDAD98F}" dt="2023-06-26T21:00:55.087" v="1920"/>
          <ac:spMkLst>
            <pc:docMk/>
            <pc:sldMk cId="4209899520" sldId="337"/>
            <ac:spMk id="3" creationId="{FFB6E7C1-522B-4AB4-AAC1-16F486083D3C}"/>
          </ac:spMkLst>
        </pc:spChg>
        <pc:picChg chg="add mod">
          <ac:chgData name="Tung Kieu" userId="b4b21c43-520c-42f5-a1c6-1446bd617b0e" providerId="ADAL" clId="{D7F782CD-D067-4FF1-81C6-79948DDAD98F}" dt="2023-06-26T21:01:09.532" v="1926" actId="1076"/>
          <ac:picMkLst>
            <pc:docMk/>
            <pc:sldMk cId="4209899520" sldId="337"/>
            <ac:picMk id="4" creationId="{55A34A31-DCBF-4D02-B6DB-04DCE82C2298}"/>
          </ac:picMkLst>
        </pc:picChg>
        <pc:picChg chg="del">
          <ac:chgData name="Tung Kieu" userId="b4b21c43-520c-42f5-a1c6-1446bd617b0e" providerId="ADAL" clId="{D7F782CD-D067-4FF1-81C6-79948DDAD98F}" dt="2023-06-26T21:01:00.676" v="1921" actId="478"/>
          <ac:picMkLst>
            <pc:docMk/>
            <pc:sldMk cId="4209899520" sldId="337"/>
            <ac:picMk id="5" creationId="{8BAF1A7A-A5A6-41BF-84AE-F6BF5623729B}"/>
          </ac:picMkLst>
        </pc:picChg>
      </pc:sldChg>
      <pc:sldChg chg="del">
        <pc:chgData name="Tung Kieu" userId="b4b21c43-520c-42f5-a1c6-1446bd617b0e" providerId="ADAL" clId="{D7F782CD-D067-4FF1-81C6-79948DDAD98F}" dt="2023-06-23T23:41:50.535" v="133" actId="47"/>
        <pc:sldMkLst>
          <pc:docMk/>
          <pc:sldMk cId="30193366" sldId="338"/>
        </pc:sldMkLst>
      </pc:sldChg>
      <pc:sldChg chg="addSp delSp modSp add mod">
        <pc:chgData name="Tung Kieu" userId="b4b21c43-520c-42f5-a1c6-1446bd617b0e" providerId="ADAL" clId="{D7F782CD-D067-4FF1-81C6-79948DDAD98F}" dt="2023-06-26T21:01:45.214" v="1937" actId="1076"/>
        <pc:sldMkLst>
          <pc:docMk/>
          <pc:sldMk cId="1829500028" sldId="338"/>
        </pc:sldMkLst>
        <pc:spChg chg="mod">
          <ac:chgData name="Tung Kieu" userId="b4b21c43-520c-42f5-a1c6-1446bd617b0e" providerId="ADAL" clId="{D7F782CD-D067-4FF1-81C6-79948DDAD98F}" dt="2023-06-26T21:01:27.160" v="1930"/>
          <ac:spMkLst>
            <pc:docMk/>
            <pc:sldMk cId="1829500028" sldId="338"/>
            <ac:spMk id="3" creationId="{FFB6E7C1-522B-4AB4-AAC1-16F486083D3C}"/>
          </ac:spMkLst>
        </pc:spChg>
        <pc:picChg chg="del">
          <ac:chgData name="Tung Kieu" userId="b4b21c43-520c-42f5-a1c6-1446bd617b0e" providerId="ADAL" clId="{D7F782CD-D067-4FF1-81C6-79948DDAD98F}" dt="2023-06-26T21:01:35.441" v="1933" actId="478"/>
          <ac:picMkLst>
            <pc:docMk/>
            <pc:sldMk cId="1829500028" sldId="338"/>
            <ac:picMk id="4" creationId="{55A34A31-DCBF-4D02-B6DB-04DCE82C2298}"/>
          </ac:picMkLst>
        </pc:picChg>
        <pc:picChg chg="add del">
          <ac:chgData name="Tung Kieu" userId="b4b21c43-520c-42f5-a1c6-1446bd617b0e" providerId="ADAL" clId="{D7F782CD-D067-4FF1-81C6-79948DDAD98F}" dt="2023-06-26T21:01:32.598" v="1932"/>
          <ac:picMkLst>
            <pc:docMk/>
            <pc:sldMk cId="1829500028" sldId="338"/>
            <ac:picMk id="5" creationId="{0885B811-F475-4BDC-A6F3-FAADE19C598D}"/>
          </ac:picMkLst>
        </pc:picChg>
        <pc:picChg chg="add mod">
          <ac:chgData name="Tung Kieu" userId="b4b21c43-520c-42f5-a1c6-1446bd617b0e" providerId="ADAL" clId="{D7F782CD-D067-4FF1-81C6-79948DDAD98F}" dt="2023-06-26T21:01:45.214" v="1937" actId="1076"/>
          <ac:picMkLst>
            <pc:docMk/>
            <pc:sldMk cId="1829500028" sldId="338"/>
            <ac:picMk id="6" creationId="{23A3F06B-58F7-41A6-BF8D-E5D5F6851F00}"/>
          </ac:picMkLst>
        </pc:picChg>
      </pc:sldChg>
      <pc:sldChg chg="addSp delSp modSp add mod">
        <pc:chgData name="Tung Kieu" userId="b4b21c43-520c-42f5-a1c6-1446bd617b0e" providerId="ADAL" clId="{D7F782CD-D067-4FF1-81C6-79948DDAD98F}" dt="2023-06-26T21:02:12.615" v="1942" actId="1076"/>
        <pc:sldMkLst>
          <pc:docMk/>
          <pc:sldMk cId="2005966740" sldId="339"/>
        </pc:sldMkLst>
        <pc:spChg chg="mod">
          <ac:chgData name="Tung Kieu" userId="b4b21c43-520c-42f5-a1c6-1446bd617b0e" providerId="ADAL" clId="{D7F782CD-D067-4FF1-81C6-79948DDAD98F}" dt="2023-06-26T21:02:03.823" v="1939"/>
          <ac:spMkLst>
            <pc:docMk/>
            <pc:sldMk cId="2005966740" sldId="339"/>
            <ac:spMk id="3" creationId="{FFB6E7C1-522B-4AB4-AAC1-16F486083D3C}"/>
          </ac:spMkLst>
        </pc:spChg>
        <pc:picChg chg="del">
          <ac:chgData name="Tung Kieu" userId="b4b21c43-520c-42f5-a1c6-1446bd617b0e" providerId="ADAL" clId="{D7F782CD-D067-4FF1-81C6-79948DDAD98F}" dt="2023-06-26T21:02:07.981" v="1940" actId="478"/>
          <ac:picMkLst>
            <pc:docMk/>
            <pc:sldMk cId="2005966740" sldId="339"/>
            <ac:picMk id="4" creationId="{55A34A31-DCBF-4D02-B6DB-04DCE82C2298}"/>
          </ac:picMkLst>
        </pc:picChg>
        <pc:picChg chg="add mod">
          <ac:chgData name="Tung Kieu" userId="b4b21c43-520c-42f5-a1c6-1446bd617b0e" providerId="ADAL" clId="{D7F782CD-D067-4FF1-81C6-79948DDAD98F}" dt="2023-06-26T21:02:12.615" v="1942" actId="1076"/>
          <ac:picMkLst>
            <pc:docMk/>
            <pc:sldMk cId="2005966740" sldId="339"/>
            <ac:picMk id="5" creationId="{E5772AED-5A8E-4250-9A8F-9D62D37F7284}"/>
          </ac:picMkLst>
        </pc:picChg>
      </pc:sldChg>
      <pc:sldChg chg="del">
        <pc:chgData name="Tung Kieu" userId="b4b21c43-520c-42f5-a1c6-1446bd617b0e" providerId="ADAL" clId="{D7F782CD-D067-4FF1-81C6-79948DDAD98F}" dt="2023-06-23T23:41:50.535" v="133" actId="47"/>
        <pc:sldMkLst>
          <pc:docMk/>
          <pc:sldMk cId="2314947718" sldId="339"/>
        </pc:sldMkLst>
      </pc:sldChg>
      <pc:sldChg chg="del">
        <pc:chgData name="Tung Kieu" userId="b4b21c43-520c-42f5-a1c6-1446bd617b0e" providerId="ADAL" clId="{D7F782CD-D067-4FF1-81C6-79948DDAD98F}" dt="2023-06-23T23:41:50.535" v="133" actId="47"/>
        <pc:sldMkLst>
          <pc:docMk/>
          <pc:sldMk cId="614809382" sldId="340"/>
        </pc:sldMkLst>
      </pc:sldChg>
      <pc:sldChg chg="addSp delSp modSp new mod">
        <pc:chgData name="Tung Kieu" userId="b4b21c43-520c-42f5-a1c6-1446bd617b0e" providerId="ADAL" clId="{D7F782CD-D067-4FF1-81C6-79948DDAD98F}" dt="2023-06-26T21:04:38.336" v="2025" actId="27636"/>
        <pc:sldMkLst>
          <pc:docMk/>
          <pc:sldMk cId="1701827561" sldId="340"/>
        </pc:sldMkLst>
        <pc:spChg chg="mod">
          <ac:chgData name="Tung Kieu" userId="b4b21c43-520c-42f5-a1c6-1446bd617b0e" providerId="ADAL" clId="{D7F782CD-D067-4FF1-81C6-79948DDAD98F}" dt="2023-06-26T21:02:33.993" v="1949"/>
          <ac:spMkLst>
            <pc:docMk/>
            <pc:sldMk cId="1701827561" sldId="340"/>
            <ac:spMk id="2" creationId="{BA7FE191-313A-469E-BAE3-5C648626690F}"/>
          </ac:spMkLst>
        </pc:spChg>
        <pc:spChg chg="add del mod">
          <ac:chgData name="Tung Kieu" userId="b4b21c43-520c-42f5-a1c6-1446bd617b0e" providerId="ADAL" clId="{D7F782CD-D067-4FF1-81C6-79948DDAD98F}" dt="2023-06-26T21:04:38.336" v="2025" actId="27636"/>
          <ac:spMkLst>
            <pc:docMk/>
            <pc:sldMk cId="1701827561" sldId="340"/>
            <ac:spMk id="3" creationId="{A6921E83-19E4-4FD7-8909-1672C833C76C}"/>
          </ac:spMkLst>
        </pc:spChg>
        <pc:picChg chg="add del mod">
          <ac:chgData name="Tung Kieu" userId="b4b21c43-520c-42f5-a1c6-1446bd617b0e" providerId="ADAL" clId="{D7F782CD-D067-4FF1-81C6-79948DDAD98F}" dt="2023-06-26T21:02:27.550" v="1945"/>
          <ac:picMkLst>
            <pc:docMk/>
            <pc:sldMk cId="1701827561" sldId="340"/>
            <ac:picMk id="4" creationId="{6F15D3F7-D636-47A8-A2C5-2FC5BDD92AD3}"/>
          </ac:picMkLst>
        </pc:picChg>
      </pc:sldChg>
      <pc:sldChg chg="del">
        <pc:chgData name="Tung Kieu" userId="b4b21c43-520c-42f5-a1c6-1446bd617b0e" providerId="ADAL" clId="{D7F782CD-D067-4FF1-81C6-79948DDAD98F}" dt="2023-06-23T23:41:50.535" v="133" actId="47"/>
        <pc:sldMkLst>
          <pc:docMk/>
          <pc:sldMk cId="1199621797" sldId="341"/>
        </pc:sldMkLst>
      </pc:sldChg>
      <pc:sldChg chg="modSp new mod">
        <pc:chgData name="Tung Kieu" userId="b4b21c43-520c-42f5-a1c6-1446bd617b0e" providerId="ADAL" clId="{D7F782CD-D067-4FF1-81C6-79948DDAD98F}" dt="2023-06-26T21:04:34.927" v="2023" actId="403"/>
        <pc:sldMkLst>
          <pc:docMk/>
          <pc:sldMk cId="3548191622" sldId="341"/>
        </pc:sldMkLst>
        <pc:spChg chg="mod">
          <ac:chgData name="Tung Kieu" userId="b4b21c43-520c-42f5-a1c6-1446bd617b0e" providerId="ADAL" clId="{D7F782CD-D067-4FF1-81C6-79948DDAD98F}" dt="2023-06-26T21:02:40.303" v="1952"/>
          <ac:spMkLst>
            <pc:docMk/>
            <pc:sldMk cId="3548191622" sldId="341"/>
            <ac:spMk id="2" creationId="{1F2974AB-0F33-4A3E-BE2A-74D0392B14B7}"/>
          </ac:spMkLst>
        </pc:spChg>
        <pc:spChg chg="mod">
          <ac:chgData name="Tung Kieu" userId="b4b21c43-520c-42f5-a1c6-1446bd617b0e" providerId="ADAL" clId="{D7F782CD-D067-4FF1-81C6-79948DDAD98F}" dt="2023-06-26T21:04:34.927" v="2023" actId="403"/>
          <ac:spMkLst>
            <pc:docMk/>
            <pc:sldMk cId="3548191622" sldId="341"/>
            <ac:spMk id="3" creationId="{7C11F61C-E27C-45F3-B6ED-8CF88D3DE8B0}"/>
          </ac:spMkLst>
        </pc:spChg>
      </pc:sldChg>
      <pc:sldChg chg="del">
        <pc:chgData name="Tung Kieu" userId="b4b21c43-520c-42f5-a1c6-1446bd617b0e" providerId="ADAL" clId="{D7F782CD-D067-4FF1-81C6-79948DDAD98F}" dt="2023-06-23T23:41:50.535" v="133" actId="47"/>
        <pc:sldMkLst>
          <pc:docMk/>
          <pc:sldMk cId="236131630" sldId="342"/>
        </pc:sldMkLst>
      </pc:sldChg>
      <pc:sldChg chg="modSp new mod">
        <pc:chgData name="Tung Kieu" userId="b4b21c43-520c-42f5-a1c6-1446bd617b0e" providerId="ADAL" clId="{D7F782CD-D067-4FF1-81C6-79948DDAD98F}" dt="2023-06-26T21:03:24.794" v="1973" actId="403"/>
        <pc:sldMkLst>
          <pc:docMk/>
          <pc:sldMk cId="4094341886" sldId="342"/>
        </pc:sldMkLst>
        <pc:spChg chg="mod">
          <ac:chgData name="Tung Kieu" userId="b4b21c43-520c-42f5-a1c6-1446bd617b0e" providerId="ADAL" clId="{D7F782CD-D067-4FF1-81C6-79948DDAD98F}" dt="2023-06-26T21:03:21.658" v="1972"/>
          <ac:spMkLst>
            <pc:docMk/>
            <pc:sldMk cId="4094341886" sldId="342"/>
            <ac:spMk id="2" creationId="{6631D39F-4AB9-4FD2-84B2-7DCBCAC20E4F}"/>
          </ac:spMkLst>
        </pc:spChg>
        <pc:spChg chg="mod">
          <ac:chgData name="Tung Kieu" userId="b4b21c43-520c-42f5-a1c6-1446bd617b0e" providerId="ADAL" clId="{D7F782CD-D067-4FF1-81C6-79948DDAD98F}" dt="2023-06-26T21:03:24.794" v="1973" actId="403"/>
          <ac:spMkLst>
            <pc:docMk/>
            <pc:sldMk cId="4094341886" sldId="342"/>
            <ac:spMk id="3" creationId="{A50925B4-CE73-405C-A59D-86F5AA00579C}"/>
          </ac:spMkLst>
        </pc:spChg>
      </pc:sldChg>
      <pc:sldChg chg="del">
        <pc:chgData name="Tung Kieu" userId="b4b21c43-520c-42f5-a1c6-1446bd617b0e" providerId="ADAL" clId="{D7F782CD-D067-4FF1-81C6-79948DDAD98F}" dt="2023-06-23T23:41:50.535" v="133" actId="47"/>
        <pc:sldMkLst>
          <pc:docMk/>
          <pc:sldMk cId="3908510822" sldId="343"/>
        </pc:sldMkLst>
      </pc:sldChg>
      <pc:sldChg chg="del">
        <pc:chgData name="Tung Kieu" userId="b4b21c43-520c-42f5-a1c6-1446bd617b0e" providerId="ADAL" clId="{D7F782CD-D067-4FF1-81C6-79948DDAD98F}" dt="2023-06-23T23:41:50.535" v="133" actId="47"/>
        <pc:sldMkLst>
          <pc:docMk/>
          <pc:sldMk cId="1521303678" sldId="344"/>
        </pc:sldMkLst>
      </pc:sldChg>
    </pc:docChg>
  </pc:docChgLst>
</pc:chgInfo>
</file>

<file path=ppt/media/image10.png>
</file>

<file path=ppt/media/image12.png>
</file>

<file path=ppt/media/image19.png>
</file>

<file path=ppt/media/image20.png>
</file>

<file path=ppt/media/image21.png>
</file>

<file path=ppt/media/image23.png>
</file>

<file path=ppt/media/image25.png>
</file>

<file path=ppt/media/image2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CF197C-9637-45B9-BE4D-B525AAFF3B4E}"/>
              </a:ext>
            </a:extLst>
          </p:cNvPr>
          <p:cNvSpPr>
            <a:spLocks noGrp="1"/>
          </p:cNvSpPr>
          <p:nvPr>
            <p:ph type="ctrTitle"/>
          </p:nvPr>
        </p:nvSpPr>
        <p:spPr>
          <a:xfrm>
            <a:off x="1524000" y="1122363"/>
            <a:ext cx="9144000" cy="2387600"/>
          </a:xfrm>
          <a:solidFill>
            <a:schemeClr val="accent1">
              <a:lumMod val="20000"/>
              <a:lumOff val="80000"/>
            </a:schemeClr>
          </a:solidFill>
        </p:spPr>
        <p:txBody>
          <a:bodyPr anchor="b"/>
          <a:lstStyle>
            <a:lvl1pPr algn="ctr">
              <a:defRPr sz="6000">
                <a:latin typeface="CMU Serif" panose="02000603000000000000" pitchFamily="50" charset="0"/>
                <a:ea typeface="CMU Serif" panose="02000603000000000000" pitchFamily="50" charset="0"/>
                <a:cs typeface="CMU Serif" panose="02000603000000000000" pitchFamily="50" charset="0"/>
              </a:defRPr>
            </a:lvl1pPr>
          </a:lstStyle>
          <a:p>
            <a:r>
              <a:rPr lang="en-US" dirty="0"/>
              <a:t>Click to edit Master title style</a:t>
            </a:r>
          </a:p>
        </p:txBody>
      </p:sp>
      <p:sp>
        <p:nvSpPr>
          <p:cNvPr id="3" name="Subtitle 2">
            <a:extLst>
              <a:ext uri="{FF2B5EF4-FFF2-40B4-BE49-F238E27FC236}">
                <a16:creationId xmlns:a16="http://schemas.microsoft.com/office/drawing/2014/main" id="{29FA3B84-E6EA-4E84-9613-2E198162F63A}"/>
              </a:ext>
            </a:extLst>
          </p:cNvPr>
          <p:cNvSpPr>
            <a:spLocks noGrp="1"/>
          </p:cNvSpPr>
          <p:nvPr>
            <p:ph type="subTitle" idx="1"/>
          </p:nvPr>
        </p:nvSpPr>
        <p:spPr>
          <a:xfrm>
            <a:off x="1524000" y="3602038"/>
            <a:ext cx="9144000" cy="1655762"/>
          </a:xfrm>
        </p:spPr>
        <p:txBody>
          <a:bodyPr/>
          <a:lstStyle>
            <a:lvl1pPr marL="0" indent="0" algn="ctr">
              <a:buNone/>
              <a:defRPr sz="2400">
                <a:latin typeface="CMU Serif" panose="02000603000000000000" pitchFamily="50" charset="0"/>
                <a:ea typeface="CMU Serif" panose="02000603000000000000" pitchFamily="50" charset="0"/>
                <a:cs typeface="CMU Serif" panose="02000603000000000000" pitchFamily="50"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BB9BE1E-DD3C-44C7-A25A-8215C5ADC352}"/>
              </a:ext>
            </a:extLst>
          </p:cNvPr>
          <p:cNvSpPr>
            <a:spLocks noGrp="1"/>
          </p:cNvSpPr>
          <p:nvPr>
            <p:ph type="dt" sz="half" idx="10"/>
          </p:nvPr>
        </p:nvSpPr>
        <p:spPr/>
        <p:txBody>
          <a:bodyPr/>
          <a:lstStyle/>
          <a:p>
            <a:fld id="{09ACB29A-A6F2-4D9E-AC31-55BC9F5BB236}" type="datetimeFigureOut">
              <a:rPr lang="en-US" smtClean="0"/>
              <a:t>6/27/2023</a:t>
            </a:fld>
            <a:endParaRPr lang="en-US"/>
          </a:p>
        </p:txBody>
      </p:sp>
      <p:sp>
        <p:nvSpPr>
          <p:cNvPr id="5" name="Footer Placeholder 4">
            <a:extLst>
              <a:ext uri="{FF2B5EF4-FFF2-40B4-BE49-F238E27FC236}">
                <a16:creationId xmlns:a16="http://schemas.microsoft.com/office/drawing/2014/main" id="{804D7E00-202B-4F52-ACC3-60B07B5596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C1FB16-7D86-461B-AC1D-1C2C25A3C7EE}"/>
              </a:ext>
            </a:extLst>
          </p:cNvPr>
          <p:cNvSpPr>
            <a:spLocks noGrp="1"/>
          </p:cNvSpPr>
          <p:nvPr>
            <p:ph type="sldNum" sz="quarter" idx="12"/>
          </p:nvPr>
        </p:nvSpPr>
        <p:spPr/>
        <p:txBody>
          <a:bodyPr/>
          <a:lstStyle/>
          <a:p>
            <a:fld id="{8AD02261-641B-46CA-8861-977FD333D3FD}" type="slidenum">
              <a:rPr lang="en-US" smtClean="0"/>
              <a:t>‹#›</a:t>
            </a:fld>
            <a:endParaRPr lang="en-US"/>
          </a:p>
        </p:txBody>
      </p:sp>
    </p:spTree>
    <p:extLst>
      <p:ext uri="{BB962C8B-B14F-4D97-AF65-F5344CB8AC3E}">
        <p14:creationId xmlns:p14="http://schemas.microsoft.com/office/powerpoint/2010/main" val="27792206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8BA7AE-A86B-486F-98F4-1FA895A972E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6D4397E-1A4F-4DF4-A7A7-DB4A5163481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F7026C2-12AB-444C-A2F5-5F75F8CA371C}"/>
              </a:ext>
            </a:extLst>
          </p:cNvPr>
          <p:cNvSpPr>
            <a:spLocks noGrp="1"/>
          </p:cNvSpPr>
          <p:nvPr>
            <p:ph type="dt" sz="half" idx="10"/>
          </p:nvPr>
        </p:nvSpPr>
        <p:spPr/>
        <p:txBody>
          <a:bodyPr/>
          <a:lstStyle/>
          <a:p>
            <a:fld id="{09ACB29A-A6F2-4D9E-AC31-55BC9F5BB236}" type="datetimeFigureOut">
              <a:rPr lang="en-US" smtClean="0"/>
              <a:t>6/27/2023</a:t>
            </a:fld>
            <a:endParaRPr lang="en-US"/>
          </a:p>
        </p:txBody>
      </p:sp>
      <p:sp>
        <p:nvSpPr>
          <p:cNvPr id="5" name="Footer Placeholder 4">
            <a:extLst>
              <a:ext uri="{FF2B5EF4-FFF2-40B4-BE49-F238E27FC236}">
                <a16:creationId xmlns:a16="http://schemas.microsoft.com/office/drawing/2014/main" id="{FE461EC5-8D4F-47FA-AFE5-C54E691564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C976380-D10C-4D9E-BDF6-39A3AF1C9E82}"/>
              </a:ext>
            </a:extLst>
          </p:cNvPr>
          <p:cNvSpPr>
            <a:spLocks noGrp="1"/>
          </p:cNvSpPr>
          <p:nvPr>
            <p:ph type="sldNum" sz="quarter" idx="12"/>
          </p:nvPr>
        </p:nvSpPr>
        <p:spPr/>
        <p:txBody>
          <a:bodyPr/>
          <a:lstStyle/>
          <a:p>
            <a:fld id="{8AD02261-641B-46CA-8861-977FD333D3FD}" type="slidenum">
              <a:rPr lang="en-US" smtClean="0"/>
              <a:t>‹#›</a:t>
            </a:fld>
            <a:endParaRPr lang="en-US"/>
          </a:p>
        </p:txBody>
      </p:sp>
    </p:spTree>
    <p:extLst>
      <p:ext uri="{BB962C8B-B14F-4D97-AF65-F5344CB8AC3E}">
        <p14:creationId xmlns:p14="http://schemas.microsoft.com/office/powerpoint/2010/main" val="19374274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FAC9EEE-843C-4920-A1C9-D3F2CEA24EF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D9478D1-5964-4B5E-86E1-6703276550B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3559827-0A63-4E84-AA5A-0E0FB94D3D08}"/>
              </a:ext>
            </a:extLst>
          </p:cNvPr>
          <p:cNvSpPr>
            <a:spLocks noGrp="1"/>
          </p:cNvSpPr>
          <p:nvPr>
            <p:ph type="dt" sz="half" idx="10"/>
          </p:nvPr>
        </p:nvSpPr>
        <p:spPr/>
        <p:txBody>
          <a:bodyPr/>
          <a:lstStyle/>
          <a:p>
            <a:fld id="{09ACB29A-A6F2-4D9E-AC31-55BC9F5BB236}" type="datetimeFigureOut">
              <a:rPr lang="en-US" smtClean="0"/>
              <a:t>6/27/2023</a:t>
            </a:fld>
            <a:endParaRPr lang="en-US"/>
          </a:p>
        </p:txBody>
      </p:sp>
      <p:sp>
        <p:nvSpPr>
          <p:cNvPr id="5" name="Footer Placeholder 4">
            <a:extLst>
              <a:ext uri="{FF2B5EF4-FFF2-40B4-BE49-F238E27FC236}">
                <a16:creationId xmlns:a16="http://schemas.microsoft.com/office/drawing/2014/main" id="{C54239FB-E203-4AF8-BA05-4CA8A6158AC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7AEBF6-AFEC-4D3B-A77B-1B9EAB2B6987}"/>
              </a:ext>
            </a:extLst>
          </p:cNvPr>
          <p:cNvSpPr>
            <a:spLocks noGrp="1"/>
          </p:cNvSpPr>
          <p:nvPr>
            <p:ph type="sldNum" sz="quarter" idx="12"/>
          </p:nvPr>
        </p:nvSpPr>
        <p:spPr/>
        <p:txBody>
          <a:bodyPr/>
          <a:lstStyle/>
          <a:p>
            <a:fld id="{8AD02261-641B-46CA-8861-977FD333D3FD}" type="slidenum">
              <a:rPr lang="en-US" smtClean="0"/>
              <a:t>‹#›</a:t>
            </a:fld>
            <a:endParaRPr lang="en-US"/>
          </a:p>
        </p:txBody>
      </p:sp>
    </p:spTree>
    <p:extLst>
      <p:ext uri="{BB962C8B-B14F-4D97-AF65-F5344CB8AC3E}">
        <p14:creationId xmlns:p14="http://schemas.microsoft.com/office/powerpoint/2010/main" val="42080922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AF9276-3F08-4B40-917F-8095FE91B5DF}"/>
              </a:ext>
            </a:extLst>
          </p:cNvPr>
          <p:cNvSpPr>
            <a:spLocks noGrp="1"/>
          </p:cNvSpPr>
          <p:nvPr>
            <p:ph type="title"/>
          </p:nvPr>
        </p:nvSpPr>
        <p:spPr>
          <a:solidFill>
            <a:schemeClr val="accent1">
              <a:lumMod val="20000"/>
              <a:lumOff val="80000"/>
            </a:schemeClr>
          </a:solidFill>
        </p:spPr>
        <p:txBody>
          <a:bodyPr/>
          <a:lstStyle>
            <a:lvl1pPr>
              <a:defRPr>
                <a:latin typeface="CMU Serif" panose="02000603000000000000" pitchFamily="50" charset="0"/>
                <a:ea typeface="CMU Serif" panose="02000603000000000000" pitchFamily="50" charset="0"/>
                <a:cs typeface="CMU Serif" panose="02000603000000000000" pitchFamily="50" charset="0"/>
              </a:defRPr>
            </a:lvl1pPr>
          </a:lstStyle>
          <a:p>
            <a:r>
              <a:rPr lang="en-US" dirty="0"/>
              <a:t>Click to edit Master title style</a:t>
            </a:r>
          </a:p>
        </p:txBody>
      </p:sp>
      <p:sp>
        <p:nvSpPr>
          <p:cNvPr id="3" name="Content Placeholder 2">
            <a:extLst>
              <a:ext uri="{FF2B5EF4-FFF2-40B4-BE49-F238E27FC236}">
                <a16:creationId xmlns:a16="http://schemas.microsoft.com/office/drawing/2014/main" id="{69B942D2-3395-46B6-AFBC-CDAA06ED91CD}"/>
              </a:ext>
            </a:extLst>
          </p:cNvPr>
          <p:cNvSpPr>
            <a:spLocks noGrp="1"/>
          </p:cNvSpPr>
          <p:nvPr>
            <p:ph idx="1"/>
          </p:nvPr>
        </p:nvSpPr>
        <p:spPr/>
        <p:txBody>
          <a:bodyPr/>
          <a:lstStyle>
            <a:lvl1pPr>
              <a:defRPr>
                <a:latin typeface="CMU Serif" panose="02000603000000000000" pitchFamily="50" charset="0"/>
                <a:ea typeface="CMU Serif" panose="02000603000000000000" pitchFamily="50" charset="0"/>
                <a:cs typeface="CMU Serif" panose="02000603000000000000" pitchFamily="50" charset="0"/>
              </a:defRPr>
            </a:lvl1pPr>
            <a:lvl2pPr>
              <a:defRPr>
                <a:latin typeface="CMU Serif" panose="02000603000000000000" pitchFamily="50" charset="0"/>
                <a:ea typeface="CMU Serif" panose="02000603000000000000" pitchFamily="50" charset="0"/>
                <a:cs typeface="CMU Serif" panose="02000603000000000000" pitchFamily="50" charset="0"/>
              </a:defRPr>
            </a:lvl2pPr>
            <a:lvl3pPr>
              <a:defRPr>
                <a:latin typeface="CMU Serif" panose="02000603000000000000" pitchFamily="50" charset="0"/>
                <a:ea typeface="CMU Serif" panose="02000603000000000000" pitchFamily="50" charset="0"/>
                <a:cs typeface="CMU Serif" panose="02000603000000000000" pitchFamily="50" charset="0"/>
              </a:defRPr>
            </a:lvl3pPr>
            <a:lvl4pPr>
              <a:defRPr>
                <a:latin typeface="CMU Serif" panose="02000603000000000000" pitchFamily="50" charset="0"/>
                <a:ea typeface="CMU Serif" panose="02000603000000000000" pitchFamily="50" charset="0"/>
                <a:cs typeface="CMU Serif" panose="02000603000000000000" pitchFamily="50" charset="0"/>
              </a:defRPr>
            </a:lvl4pPr>
            <a:lvl5pPr>
              <a:defRPr>
                <a:latin typeface="CMU Serif" panose="02000603000000000000" pitchFamily="50" charset="0"/>
                <a:ea typeface="CMU Serif" panose="02000603000000000000" pitchFamily="50" charset="0"/>
                <a:cs typeface="CMU Serif" panose="02000603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103B95A-847A-40A7-84F7-834229AA09A2}"/>
              </a:ext>
            </a:extLst>
          </p:cNvPr>
          <p:cNvSpPr>
            <a:spLocks noGrp="1"/>
          </p:cNvSpPr>
          <p:nvPr>
            <p:ph type="dt" sz="half" idx="10"/>
          </p:nvPr>
        </p:nvSpPr>
        <p:spPr/>
        <p:txBody>
          <a:bodyPr/>
          <a:lstStyle/>
          <a:p>
            <a:fld id="{09ACB29A-A6F2-4D9E-AC31-55BC9F5BB236}" type="datetimeFigureOut">
              <a:rPr lang="en-US" smtClean="0"/>
              <a:t>6/27/2023</a:t>
            </a:fld>
            <a:endParaRPr lang="en-US"/>
          </a:p>
        </p:txBody>
      </p:sp>
      <p:sp>
        <p:nvSpPr>
          <p:cNvPr id="5" name="Footer Placeholder 4">
            <a:extLst>
              <a:ext uri="{FF2B5EF4-FFF2-40B4-BE49-F238E27FC236}">
                <a16:creationId xmlns:a16="http://schemas.microsoft.com/office/drawing/2014/main" id="{134A1583-EC62-4A6A-8C08-FB6F304C669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B0B972-989E-4610-828D-8EEA6D230FFA}"/>
              </a:ext>
            </a:extLst>
          </p:cNvPr>
          <p:cNvSpPr>
            <a:spLocks noGrp="1"/>
          </p:cNvSpPr>
          <p:nvPr>
            <p:ph type="sldNum" sz="quarter" idx="12"/>
          </p:nvPr>
        </p:nvSpPr>
        <p:spPr/>
        <p:txBody>
          <a:bodyPr/>
          <a:lstStyle/>
          <a:p>
            <a:fld id="{8AD02261-641B-46CA-8861-977FD333D3FD}" type="slidenum">
              <a:rPr lang="en-US" smtClean="0"/>
              <a:t>‹#›</a:t>
            </a:fld>
            <a:endParaRPr lang="en-US"/>
          </a:p>
        </p:txBody>
      </p:sp>
    </p:spTree>
    <p:extLst>
      <p:ext uri="{BB962C8B-B14F-4D97-AF65-F5344CB8AC3E}">
        <p14:creationId xmlns:p14="http://schemas.microsoft.com/office/powerpoint/2010/main" val="28141905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D53C8A-C73E-46E0-AABB-1A4A892814E4}"/>
              </a:ext>
            </a:extLst>
          </p:cNvPr>
          <p:cNvSpPr>
            <a:spLocks noGrp="1"/>
          </p:cNvSpPr>
          <p:nvPr>
            <p:ph type="title"/>
          </p:nvPr>
        </p:nvSpPr>
        <p:spPr>
          <a:xfrm>
            <a:off x="831850" y="1709738"/>
            <a:ext cx="10515600" cy="2852737"/>
          </a:xfrm>
        </p:spPr>
        <p:txBody>
          <a:bodyPr anchor="b"/>
          <a:lstStyle>
            <a:lvl1pPr>
              <a:defRPr sz="6000">
                <a:latin typeface="CMU Serif" panose="02000603000000000000" pitchFamily="50" charset="0"/>
                <a:ea typeface="CMU Serif" panose="02000603000000000000" pitchFamily="50" charset="0"/>
                <a:cs typeface="CMU Serif" panose="02000603000000000000" pitchFamily="50" charset="0"/>
              </a:defRPr>
            </a:lvl1pPr>
          </a:lstStyle>
          <a:p>
            <a:r>
              <a:rPr lang="en-US" dirty="0"/>
              <a:t>Click to edit Master title style</a:t>
            </a:r>
          </a:p>
        </p:txBody>
      </p:sp>
      <p:sp>
        <p:nvSpPr>
          <p:cNvPr id="3" name="Text Placeholder 2">
            <a:extLst>
              <a:ext uri="{FF2B5EF4-FFF2-40B4-BE49-F238E27FC236}">
                <a16:creationId xmlns:a16="http://schemas.microsoft.com/office/drawing/2014/main" id="{387163E6-13C8-40F4-ADB4-6529C38E68F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latin typeface="CMU Serif" panose="02000603000000000000" pitchFamily="50" charset="0"/>
                <a:ea typeface="CMU Serif" panose="02000603000000000000" pitchFamily="50" charset="0"/>
                <a:cs typeface="CMU Serif" panose="02000603000000000000" pitchFamily="50"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FCDD58B8-589A-4F12-9E60-379F3EFC91EA}"/>
              </a:ext>
            </a:extLst>
          </p:cNvPr>
          <p:cNvSpPr>
            <a:spLocks noGrp="1"/>
          </p:cNvSpPr>
          <p:nvPr>
            <p:ph type="dt" sz="half" idx="10"/>
          </p:nvPr>
        </p:nvSpPr>
        <p:spPr/>
        <p:txBody>
          <a:bodyPr/>
          <a:lstStyle/>
          <a:p>
            <a:fld id="{09ACB29A-A6F2-4D9E-AC31-55BC9F5BB236}" type="datetimeFigureOut">
              <a:rPr lang="en-US" smtClean="0"/>
              <a:t>6/27/2023</a:t>
            </a:fld>
            <a:endParaRPr lang="en-US"/>
          </a:p>
        </p:txBody>
      </p:sp>
      <p:sp>
        <p:nvSpPr>
          <p:cNvPr id="5" name="Footer Placeholder 4">
            <a:extLst>
              <a:ext uri="{FF2B5EF4-FFF2-40B4-BE49-F238E27FC236}">
                <a16:creationId xmlns:a16="http://schemas.microsoft.com/office/drawing/2014/main" id="{E23107ED-6098-489B-8315-1010B0D2D64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E8E7E7-4395-476A-97DF-950F1B4540FF}"/>
              </a:ext>
            </a:extLst>
          </p:cNvPr>
          <p:cNvSpPr>
            <a:spLocks noGrp="1"/>
          </p:cNvSpPr>
          <p:nvPr>
            <p:ph type="sldNum" sz="quarter" idx="12"/>
          </p:nvPr>
        </p:nvSpPr>
        <p:spPr/>
        <p:txBody>
          <a:bodyPr/>
          <a:lstStyle/>
          <a:p>
            <a:fld id="{8AD02261-641B-46CA-8861-977FD333D3FD}" type="slidenum">
              <a:rPr lang="en-US" smtClean="0"/>
              <a:t>‹#›</a:t>
            </a:fld>
            <a:endParaRPr lang="en-US"/>
          </a:p>
        </p:txBody>
      </p:sp>
    </p:spTree>
    <p:extLst>
      <p:ext uri="{BB962C8B-B14F-4D97-AF65-F5344CB8AC3E}">
        <p14:creationId xmlns:p14="http://schemas.microsoft.com/office/powerpoint/2010/main" val="38261060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1A1FF9-1ACC-4668-83D3-6A43535B2878}"/>
              </a:ext>
            </a:extLst>
          </p:cNvPr>
          <p:cNvSpPr>
            <a:spLocks noGrp="1"/>
          </p:cNvSpPr>
          <p:nvPr>
            <p:ph type="title"/>
          </p:nvPr>
        </p:nvSpPr>
        <p:spPr/>
        <p:txBody>
          <a:bodyPr/>
          <a:lstStyle>
            <a:lvl1pPr>
              <a:defRPr>
                <a:latin typeface="CMU Serif" panose="02000603000000000000" pitchFamily="50" charset="0"/>
                <a:ea typeface="CMU Serif" panose="02000603000000000000" pitchFamily="50" charset="0"/>
                <a:cs typeface="CMU Serif" panose="02000603000000000000" pitchFamily="50" charset="0"/>
              </a:defRPr>
            </a:lvl1pPr>
          </a:lstStyle>
          <a:p>
            <a:r>
              <a:rPr lang="en-US" dirty="0"/>
              <a:t>Click to edit Master title style</a:t>
            </a:r>
          </a:p>
        </p:txBody>
      </p:sp>
      <p:sp>
        <p:nvSpPr>
          <p:cNvPr id="3" name="Content Placeholder 2">
            <a:extLst>
              <a:ext uri="{FF2B5EF4-FFF2-40B4-BE49-F238E27FC236}">
                <a16:creationId xmlns:a16="http://schemas.microsoft.com/office/drawing/2014/main" id="{FAF5A6C4-C2A3-489D-8D99-4986DC7A7BBC}"/>
              </a:ext>
            </a:extLst>
          </p:cNvPr>
          <p:cNvSpPr>
            <a:spLocks noGrp="1"/>
          </p:cNvSpPr>
          <p:nvPr>
            <p:ph sz="half" idx="1"/>
          </p:nvPr>
        </p:nvSpPr>
        <p:spPr>
          <a:xfrm>
            <a:off x="838200" y="1825625"/>
            <a:ext cx="5181600" cy="4351338"/>
          </a:xfrm>
        </p:spPr>
        <p:txBody>
          <a:bodyPr/>
          <a:lstStyle>
            <a:lvl1pPr>
              <a:defRPr>
                <a:latin typeface="CMU Serif" panose="02000603000000000000" pitchFamily="50" charset="0"/>
                <a:ea typeface="CMU Serif" panose="02000603000000000000" pitchFamily="50" charset="0"/>
                <a:cs typeface="CMU Serif" panose="02000603000000000000" pitchFamily="50" charset="0"/>
              </a:defRPr>
            </a:lvl1pPr>
            <a:lvl2pPr>
              <a:defRPr>
                <a:latin typeface="CMU Serif" panose="02000603000000000000" pitchFamily="50" charset="0"/>
                <a:ea typeface="CMU Serif" panose="02000603000000000000" pitchFamily="50" charset="0"/>
                <a:cs typeface="CMU Serif" panose="02000603000000000000" pitchFamily="50" charset="0"/>
              </a:defRPr>
            </a:lvl2pPr>
            <a:lvl3pPr>
              <a:defRPr>
                <a:latin typeface="CMU Serif" panose="02000603000000000000" pitchFamily="50" charset="0"/>
                <a:ea typeface="CMU Serif" panose="02000603000000000000" pitchFamily="50" charset="0"/>
                <a:cs typeface="CMU Serif" panose="02000603000000000000" pitchFamily="50" charset="0"/>
              </a:defRPr>
            </a:lvl3pPr>
            <a:lvl4pPr>
              <a:defRPr>
                <a:latin typeface="CMU Serif" panose="02000603000000000000" pitchFamily="50" charset="0"/>
                <a:ea typeface="CMU Serif" panose="02000603000000000000" pitchFamily="50" charset="0"/>
                <a:cs typeface="CMU Serif" panose="02000603000000000000" pitchFamily="50" charset="0"/>
              </a:defRPr>
            </a:lvl4pPr>
            <a:lvl5pPr>
              <a:defRPr>
                <a:latin typeface="CMU Serif" panose="02000603000000000000" pitchFamily="50" charset="0"/>
                <a:ea typeface="CMU Serif" panose="02000603000000000000" pitchFamily="50" charset="0"/>
                <a:cs typeface="CMU Serif" panose="02000603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36A9123-2C28-464A-8195-3A9A66A8FEBE}"/>
              </a:ext>
            </a:extLst>
          </p:cNvPr>
          <p:cNvSpPr>
            <a:spLocks noGrp="1"/>
          </p:cNvSpPr>
          <p:nvPr>
            <p:ph sz="half" idx="2"/>
          </p:nvPr>
        </p:nvSpPr>
        <p:spPr>
          <a:xfrm>
            <a:off x="6172200" y="1825625"/>
            <a:ext cx="5181600" cy="4351338"/>
          </a:xfrm>
        </p:spPr>
        <p:txBody>
          <a:bodyPr/>
          <a:lstStyle>
            <a:lvl1pPr>
              <a:defRPr>
                <a:latin typeface="CMU Serif" panose="02000603000000000000" pitchFamily="50" charset="0"/>
                <a:ea typeface="CMU Serif" panose="02000603000000000000" pitchFamily="50" charset="0"/>
                <a:cs typeface="CMU Serif" panose="02000603000000000000" pitchFamily="50" charset="0"/>
              </a:defRPr>
            </a:lvl1pPr>
            <a:lvl2pPr>
              <a:defRPr>
                <a:latin typeface="CMU Serif" panose="02000603000000000000" pitchFamily="50" charset="0"/>
                <a:ea typeface="CMU Serif" panose="02000603000000000000" pitchFamily="50" charset="0"/>
                <a:cs typeface="CMU Serif" panose="02000603000000000000" pitchFamily="50" charset="0"/>
              </a:defRPr>
            </a:lvl2pPr>
            <a:lvl3pPr>
              <a:defRPr>
                <a:latin typeface="CMU Serif" panose="02000603000000000000" pitchFamily="50" charset="0"/>
                <a:ea typeface="CMU Serif" panose="02000603000000000000" pitchFamily="50" charset="0"/>
                <a:cs typeface="CMU Serif" panose="02000603000000000000" pitchFamily="50" charset="0"/>
              </a:defRPr>
            </a:lvl3pPr>
            <a:lvl4pPr>
              <a:defRPr>
                <a:latin typeface="CMU Serif" panose="02000603000000000000" pitchFamily="50" charset="0"/>
                <a:ea typeface="CMU Serif" panose="02000603000000000000" pitchFamily="50" charset="0"/>
                <a:cs typeface="CMU Serif" panose="02000603000000000000" pitchFamily="50" charset="0"/>
              </a:defRPr>
            </a:lvl4pPr>
            <a:lvl5pPr>
              <a:defRPr>
                <a:latin typeface="CMU Serif" panose="02000603000000000000" pitchFamily="50" charset="0"/>
                <a:ea typeface="CMU Serif" panose="02000603000000000000" pitchFamily="50" charset="0"/>
                <a:cs typeface="CMU Serif" panose="02000603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8F1CE6C-A3D0-4BBE-BED0-F7A6E90A2FE4}"/>
              </a:ext>
            </a:extLst>
          </p:cNvPr>
          <p:cNvSpPr>
            <a:spLocks noGrp="1"/>
          </p:cNvSpPr>
          <p:nvPr>
            <p:ph type="dt" sz="half" idx="10"/>
          </p:nvPr>
        </p:nvSpPr>
        <p:spPr/>
        <p:txBody>
          <a:bodyPr/>
          <a:lstStyle/>
          <a:p>
            <a:fld id="{09ACB29A-A6F2-4D9E-AC31-55BC9F5BB236}" type="datetimeFigureOut">
              <a:rPr lang="en-US" smtClean="0"/>
              <a:t>6/27/2023</a:t>
            </a:fld>
            <a:endParaRPr lang="en-US"/>
          </a:p>
        </p:txBody>
      </p:sp>
      <p:sp>
        <p:nvSpPr>
          <p:cNvPr id="6" name="Footer Placeholder 5">
            <a:extLst>
              <a:ext uri="{FF2B5EF4-FFF2-40B4-BE49-F238E27FC236}">
                <a16:creationId xmlns:a16="http://schemas.microsoft.com/office/drawing/2014/main" id="{D5D9757F-89EF-4970-9A53-D63772A31B7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890B35E-F469-4172-A0E4-E30DE1371D93}"/>
              </a:ext>
            </a:extLst>
          </p:cNvPr>
          <p:cNvSpPr>
            <a:spLocks noGrp="1"/>
          </p:cNvSpPr>
          <p:nvPr>
            <p:ph type="sldNum" sz="quarter" idx="12"/>
          </p:nvPr>
        </p:nvSpPr>
        <p:spPr/>
        <p:txBody>
          <a:bodyPr/>
          <a:lstStyle/>
          <a:p>
            <a:fld id="{8AD02261-641B-46CA-8861-977FD333D3FD}" type="slidenum">
              <a:rPr lang="en-US" smtClean="0"/>
              <a:t>‹#›</a:t>
            </a:fld>
            <a:endParaRPr lang="en-US"/>
          </a:p>
        </p:txBody>
      </p:sp>
    </p:spTree>
    <p:extLst>
      <p:ext uri="{BB962C8B-B14F-4D97-AF65-F5344CB8AC3E}">
        <p14:creationId xmlns:p14="http://schemas.microsoft.com/office/powerpoint/2010/main" val="25874518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1CBC6D-62AE-4351-B094-EF0A0F90BE12}"/>
              </a:ext>
            </a:extLst>
          </p:cNvPr>
          <p:cNvSpPr>
            <a:spLocks noGrp="1"/>
          </p:cNvSpPr>
          <p:nvPr>
            <p:ph type="title"/>
          </p:nvPr>
        </p:nvSpPr>
        <p:spPr>
          <a:xfrm>
            <a:off x="839788" y="365125"/>
            <a:ext cx="10515600" cy="1325563"/>
          </a:xfrm>
        </p:spPr>
        <p:txBody>
          <a:bodyPr/>
          <a:lstStyle>
            <a:lvl1pPr>
              <a:defRPr>
                <a:latin typeface="CMU Serif" panose="02000603000000000000" pitchFamily="50" charset="0"/>
                <a:ea typeface="CMU Serif" panose="02000603000000000000" pitchFamily="50" charset="0"/>
                <a:cs typeface="CMU Serif" panose="02000603000000000000" pitchFamily="50" charset="0"/>
              </a:defRPr>
            </a:lvl1pPr>
          </a:lstStyle>
          <a:p>
            <a:r>
              <a:rPr lang="en-US" dirty="0"/>
              <a:t>Click to edit Master title style</a:t>
            </a:r>
          </a:p>
        </p:txBody>
      </p:sp>
      <p:sp>
        <p:nvSpPr>
          <p:cNvPr id="3" name="Text Placeholder 2">
            <a:extLst>
              <a:ext uri="{FF2B5EF4-FFF2-40B4-BE49-F238E27FC236}">
                <a16:creationId xmlns:a16="http://schemas.microsoft.com/office/drawing/2014/main" id="{A99F0098-A7A2-4BC1-9686-75F04E03F1EE}"/>
              </a:ext>
            </a:extLst>
          </p:cNvPr>
          <p:cNvSpPr>
            <a:spLocks noGrp="1"/>
          </p:cNvSpPr>
          <p:nvPr>
            <p:ph type="body" idx="1"/>
          </p:nvPr>
        </p:nvSpPr>
        <p:spPr>
          <a:xfrm>
            <a:off x="839788" y="1681163"/>
            <a:ext cx="5157787" cy="823912"/>
          </a:xfrm>
        </p:spPr>
        <p:txBody>
          <a:bodyPr anchor="b"/>
          <a:lstStyle>
            <a:lvl1pPr marL="0" indent="0">
              <a:buNone/>
              <a:defRPr sz="2400" b="1">
                <a:latin typeface="CMU Serif" panose="02000603000000000000" pitchFamily="50" charset="0"/>
                <a:ea typeface="CMU Serif" panose="02000603000000000000" pitchFamily="50" charset="0"/>
                <a:cs typeface="CMU Serif" panose="02000603000000000000" pitchFamily="50"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54D93A31-BE95-413D-89C5-52F6DD14A157}"/>
              </a:ext>
            </a:extLst>
          </p:cNvPr>
          <p:cNvSpPr>
            <a:spLocks noGrp="1"/>
          </p:cNvSpPr>
          <p:nvPr>
            <p:ph sz="half" idx="2"/>
          </p:nvPr>
        </p:nvSpPr>
        <p:spPr>
          <a:xfrm>
            <a:off x="839788" y="2505075"/>
            <a:ext cx="5157787" cy="3684588"/>
          </a:xfrm>
        </p:spPr>
        <p:txBody>
          <a:bodyPr/>
          <a:lstStyle>
            <a:lvl1pPr>
              <a:defRPr>
                <a:latin typeface="CMU Serif" panose="02000603000000000000" pitchFamily="50" charset="0"/>
                <a:ea typeface="CMU Serif" panose="02000603000000000000" pitchFamily="50" charset="0"/>
                <a:cs typeface="CMU Serif" panose="02000603000000000000" pitchFamily="50" charset="0"/>
              </a:defRPr>
            </a:lvl1pPr>
            <a:lvl2pPr>
              <a:defRPr>
                <a:latin typeface="CMU Serif" panose="02000603000000000000" pitchFamily="50" charset="0"/>
                <a:ea typeface="CMU Serif" panose="02000603000000000000" pitchFamily="50" charset="0"/>
                <a:cs typeface="CMU Serif" panose="02000603000000000000" pitchFamily="50" charset="0"/>
              </a:defRPr>
            </a:lvl2pPr>
            <a:lvl3pPr>
              <a:defRPr>
                <a:latin typeface="CMU Serif" panose="02000603000000000000" pitchFamily="50" charset="0"/>
                <a:ea typeface="CMU Serif" panose="02000603000000000000" pitchFamily="50" charset="0"/>
                <a:cs typeface="CMU Serif" panose="02000603000000000000" pitchFamily="50" charset="0"/>
              </a:defRPr>
            </a:lvl3pPr>
            <a:lvl4pPr>
              <a:defRPr>
                <a:latin typeface="CMU Serif" panose="02000603000000000000" pitchFamily="50" charset="0"/>
                <a:ea typeface="CMU Serif" panose="02000603000000000000" pitchFamily="50" charset="0"/>
                <a:cs typeface="CMU Serif" panose="02000603000000000000" pitchFamily="50" charset="0"/>
              </a:defRPr>
            </a:lvl4pPr>
            <a:lvl5pPr>
              <a:defRPr>
                <a:latin typeface="CMU Serif" panose="02000603000000000000" pitchFamily="50" charset="0"/>
                <a:ea typeface="CMU Serif" panose="02000603000000000000" pitchFamily="50" charset="0"/>
                <a:cs typeface="CMU Serif" panose="02000603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EFC06ECF-ECF9-4E7A-814F-BA58D411E8C8}"/>
              </a:ext>
            </a:extLst>
          </p:cNvPr>
          <p:cNvSpPr>
            <a:spLocks noGrp="1"/>
          </p:cNvSpPr>
          <p:nvPr>
            <p:ph type="body" sz="quarter" idx="3"/>
          </p:nvPr>
        </p:nvSpPr>
        <p:spPr>
          <a:xfrm>
            <a:off x="6172200" y="1681163"/>
            <a:ext cx="5183188" cy="823912"/>
          </a:xfrm>
        </p:spPr>
        <p:txBody>
          <a:bodyPr anchor="b"/>
          <a:lstStyle>
            <a:lvl1pPr marL="0" indent="0">
              <a:buNone/>
              <a:defRPr sz="2400" b="1">
                <a:latin typeface="CMU Serif" panose="02000603000000000000" pitchFamily="50" charset="0"/>
                <a:ea typeface="CMU Serif" panose="02000603000000000000" pitchFamily="50" charset="0"/>
                <a:cs typeface="CMU Serif" panose="02000603000000000000" pitchFamily="50"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46B7A448-0B8B-4FB8-A32C-52421C7486B8}"/>
              </a:ext>
            </a:extLst>
          </p:cNvPr>
          <p:cNvSpPr>
            <a:spLocks noGrp="1"/>
          </p:cNvSpPr>
          <p:nvPr>
            <p:ph sz="quarter" idx="4"/>
          </p:nvPr>
        </p:nvSpPr>
        <p:spPr>
          <a:xfrm>
            <a:off x="6172200" y="2505075"/>
            <a:ext cx="5183188" cy="3684588"/>
          </a:xfrm>
        </p:spPr>
        <p:txBody>
          <a:bodyPr/>
          <a:lstStyle>
            <a:lvl1pPr>
              <a:defRPr>
                <a:latin typeface="CMU Serif" panose="02000603000000000000" pitchFamily="50" charset="0"/>
                <a:ea typeface="CMU Serif" panose="02000603000000000000" pitchFamily="50" charset="0"/>
                <a:cs typeface="CMU Serif" panose="02000603000000000000" pitchFamily="50" charset="0"/>
              </a:defRPr>
            </a:lvl1pPr>
            <a:lvl2pPr>
              <a:defRPr>
                <a:latin typeface="CMU Serif" panose="02000603000000000000" pitchFamily="50" charset="0"/>
                <a:ea typeface="CMU Serif" panose="02000603000000000000" pitchFamily="50" charset="0"/>
                <a:cs typeface="CMU Serif" panose="02000603000000000000" pitchFamily="50" charset="0"/>
              </a:defRPr>
            </a:lvl2pPr>
            <a:lvl3pPr>
              <a:defRPr>
                <a:latin typeface="CMU Serif" panose="02000603000000000000" pitchFamily="50" charset="0"/>
                <a:ea typeface="CMU Serif" panose="02000603000000000000" pitchFamily="50" charset="0"/>
                <a:cs typeface="CMU Serif" panose="02000603000000000000" pitchFamily="50" charset="0"/>
              </a:defRPr>
            </a:lvl3pPr>
            <a:lvl4pPr>
              <a:defRPr>
                <a:latin typeface="CMU Serif" panose="02000603000000000000" pitchFamily="50" charset="0"/>
                <a:ea typeface="CMU Serif" panose="02000603000000000000" pitchFamily="50" charset="0"/>
                <a:cs typeface="CMU Serif" panose="02000603000000000000" pitchFamily="50" charset="0"/>
              </a:defRPr>
            </a:lvl4pPr>
            <a:lvl5pPr>
              <a:defRPr>
                <a:latin typeface="CMU Serif" panose="02000603000000000000" pitchFamily="50" charset="0"/>
                <a:ea typeface="CMU Serif" panose="02000603000000000000" pitchFamily="50" charset="0"/>
                <a:cs typeface="CMU Serif" panose="02000603000000000000" pitchFamily="50"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220D97E0-5FCB-4CB8-92B7-85D2B3390A42}"/>
              </a:ext>
            </a:extLst>
          </p:cNvPr>
          <p:cNvSpPr>
            <a:spLocks noGrp="1"/>
          </p:cNvSpPr>
          <p:nvPr>
            <p:ph type="dt" sz="half" idx="10"/>
          </p:nvPr>
        </p:nvSpPr>
        <p:spPr/>
        <p:txBody>
          <a:bodyPr/>
          <a:lstStyle/>
          <a:p>
            <a:fld id="{09ACB29A-A6F2-4D9E-AC31-55BC9F5BB236}" type="datetimeFigureOut">
              <a:rPr lang="en-US" smtClean="0"/>
              <a:t>6/27/2023</a:t>
            </a:fld>
            <a:endParaRPr lang="en-US"/>
          </a:p>
        </p:txBody>
      </p:sp>
      <p:sp>
        <p:nvSpPr>
          <p:cNvPr id="8" name="Footer Placeholder 7">
            <a:extLst>
              <a:ext uri="{FF2B5EF4-FFF2-40B4-BE49-F238E27FC236}">
                <a16:creationId xmlns:a16="http://schemas.microsoft.com/office/drawing/2014/main" id="{8207AE99-70C7-4C55-AEC5-204A677781D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4C35E40-C8BF-42C6-A900-E6DE37DE41F9}"/>
              </a:ext>
            </a:extLst>
          </p:cNvPr>
          <p:cNvSpPr>
            <a:spLocks noGrp="1"/>
          </p:cNvSpPr>
          <p:nvPr>
            <p:ph type="sldNum" sz="quarter" idx="12"/>
          </p:nvPr>
        </p:nvSpPr>
        <p:spPr/>
        <p:txBody>
          <a:bodyPr/>
          <a:lstStyle/>
          <a:p>
            <a:fld id="{8AD02261-641B-46CA-8861-977FD333D3FD}" type="slidenum">
              <a:rPr lang="en-US" smtClean="0"/>
              <a:t>‹#›</a:t>
            </a:fld>
            <a:endParaRPr lang="en-US"/>
          </a:p>
        </p:txBody>
      </p:sp>
    </p:spTree>
    <p:extLst>
      <p:ext uri="{BB962C8B-B14F-4D97-AF65-F5344CB8AC3E}">
        <p14:creationId xmlns:p14="http://schemas.microsoft.com/office/powerpoint/2010/main" val="20709264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505EA-5978-4260-AE1B-D1AAD99429BC}"/>
              </a:ext>
            </a:extLst>
          </p:cNvPr>
          <p:cNvSpPr>
            <a:spLocks noGrp="1"/>
          </p:cNvSpPr>
          <p:nvPr>
            <p:ph type="title"/>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93BDED35-3D68-42BD-89EA-8A439F57A7BF}"/>
              </a:ext>
            </a:extLst>
          </p:cNvPr>
          <p:cNvSpPr>
            <a:spLocks noGrp="1"/>
          </p:cNvSpPr>
          <p:nvPr>
            <p:ph type="dt" sz="half" idx="10"/>
          </p:nvPr>
        </p:nvSpPr>
        <p:spPr/>
        <p:txBody>
          <a:bodyPr/>
          <a:lstStyle/>
          <a:p>
            <a:fld id="{09ACB29A-A6F2-4D9E-AC31-55BC9F5BB236}" type="datetimeFigureOut">
              <a:rPr lang="en-US" smtClean="0"/>
              <a:t>6/27/2023</a:t>
            </a:fld>
            <a:endParaRPr lang="en-US"/>
          </a:p>
        </p:txBody>
      </p:sp>
      <p:sp>
        <p:nvSpPr>
          <p:cNvPr id="4" name="Footer Placeholder 3">
            <a:extLst>
              <a:ext uri="{FF2B5EF4-FFF2-40B4-BE49-F238E27FC236}">
                <a16:creationId xmlns:a16="http://schemas.microsoft.com/office/drawing/2014/main" id="{07054805-2504-45F3-9C84-78BB10EAFAA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D9E6A9B-D987-46F2-B22E-7D2178BCDC72}"/>
              </a:ext>
            </a:extLst>
          </p:cNvPr>
          <p:cNvSpPr>
            <a:spLocks noGrp="1"/>
          </p:cNvSpPr>
          <p:nvPr>
            <p:ph type="sldNum" sz="quarter" idx="12"/>
          </p:nvPr>
        </p:nvSpPr>
        <p:spPr/>
        <p:txBody>
          <a:bodyPr/>
          <a:lstStyle/>
          <a:p>
            <a:fld id="{8AD02261-641B-46CA-8861-977FD333D3FD}" type="slidenum">
              <a:rPr lang="en-US" smtClean="0"/>
              <a:t>‹#›</a:t>
            </a:fld>
            <a:endParaRPr lang="en-US"/>
          </a:p>
        </p:txBody>
      </p:sp>
    </p:spTree>
    <p:extLst>
      <p:ext uri="{BB962C8B-B14F-4D97-AF65-F5344CB8AC3E}">
        <p14:creationId xmlns:p14="http://schemas.microsoft.com/office/powerpoint/2010/main" val="13327550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FA72F21-060E-42A6-BECA-2D64AE9B7517}"/>
              </a:ext>
            </a:extLst>
          </p:cNvPr>
          <p:cNvSpPr>
            <a:spLocks noGrp="1"/>
          </p:cNvSpPr>
          <p:nvPr>
            <p:ph type="dt" sz="half" idx="10"/>
          </p:nvPr>
        </p:nvSpPr>
        <p:spPr/>
        <p:txBody>
          <a:bodyPr/>
          <a:lstStyle/>
          <a:p>
            <a:fld id="{09ACB29A-A6F2-4D9E-AC31-55BC9F5BB236}" type="datetimeFigureOut">
              <a:rPr lang="en-US" smtClean="0"/>
              <a:t>6/27/2023</a:t>
            </a:fld>
            <a:endParaRPr lang="en-US"/>
          </a:p>
        </p:txBody>
      </p:sp>
      <p:sp>
        <p:nvSpPr>
          <p:cNvPr id="3" name="Footer Placeholder 2">
            <a:extLst>
              <a:ext uri="{FF2B5EF4-FFF2-40B4-BE49-F238E27FC236}">
                <a16:creationId xmlns:a16="http://schemas.microsoft.com/office/drawing/2014/main" id="{A2B18359-C7F8-4A7B-B385-7B1453F918C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9D499C7-C607-45D8-9FC4-D545F7E36896}"/>
              </a:ext>
            </a:extLst>
          </p:cNvPr>
          <p:cNvSpPr>
            <a:spLocks noGrp="1"/>
          </p:cNvSpPr>
          <p:nvPr>
            <p:ph type="sldNum" sz="quarter" idx="12"/>
          </p:nvPr>
        </p:nvSpPr>
        <p:spPr/>
        <p:txBody>
          <a:bodyPr/>
          <a:lstStyle/>
          <a:p>
            <a:fld id="{8AD02261-641B-46CA-8861-977FD333D3FD}" type="slidenum">
              <a:rPr lang="en-US" smtClean="0"/>
              <a:t>‹#›</a:t>
            </a:fld>
            <a:endParaRPr lang="en-US"/>
          </a:p>
        </p:txBody>
      </p:sp>
    </p:spTree>
    <p:extLst>
      <p:ext uri="{BB962C8B-B14F-4D97-AF65-F5344CB8AC3E}">
        <p14:creationId xmlns:p14="http://schemas.microsoft.com/office/powerpoint/2010/main" val="23423161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C68CD8-D913-47F6-B587-BF423ACB1A5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D226DD7-812C-4446-9142-E1579669809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4029732-FA0A-438D-B2E9-477162E6392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117D92D-8C42-4634-B008-19F4A47106AE}"/>
              </a:ext>
            </a:extLst>
          </p:cNvPr>
          <p:cNvSpPr>
            <a:spLocks noGrp="1"/>
          </p:cNvSpPr>
          <p:nvPr>
            <p:ph type="dt" sz="half" idx="10"/>
          </p:nvPr>
        </p:nvSpPr>
        <p:spPr/>
        <p:txBody>
          <a:bodyPr/>
          <a:lstStyle/>
          <a:p>
            <a:fld id="{09ACB29A-A6F2-4D9E-AC31-55BC9F5BB236}" type="datetimeFigureOut">
              <a:rPr lang="en-US" smtClean="0"/>
              <a:t>6/27/2023</a:t>
            </a:fld>
            <a:endParaRPr lang="en-US"/>
          </a:p>
        </p:txBody>
      </p:sp>
      <p:sp>
        <p:nvSpPr>
          <p:cNvPr id="6" name="Footer Placeholder 5">
            <a:extLst>
              <a:ext uri="{FF2B5EF4-FFF2-40B4-BE49-F238E27FC236}">
                <a16:creationId xmlns:a16="http://schemas.microsoft.com/office/drawing/2014/main" id="{106FA0D8-75A8-4995-9335-3FA2168DE10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49BB5AD-DD75-40D7-A704-8579040F0707}"/>
              </a:ext>
            </a:extLst>
          </p:cNvPr>
          <p:cNvSpPr>
            <a:spLocks noGrp="1"/>
          </p:cNvSpPr>
          <p:nvPr>
            <p:ph type="sldNum" sz="quarter" idx="12"/>
          </p:nvPr>
        </p:nvSpPr>
        <p:spPr/>
        <p:txBody>
          <a:bodyPr/>
          <a:lstStyle/>
          <a:p>
            <a:fld id="{8AD02261-641B-46CA-8861-977FD333D3FD}" type="slidenum">
              <a:rPr lang="en-US" smtClean="0"/>
              <a:t>‹#›</a:t>
            </a:fld>
            <a:endParaRPr lang="en-US"/>
          </a:p>
        </p:txBody>
      </p:sp>
    </p:spTree>
    <p:extLst>
      <p:ext uri="{BB962C8B-B14F-4D97-AF65-F5344CB8AC3E}">
        <p14:creationId xmlns:p14="http://schemas.microsoft.com/office/powerpoint/2010/main" val="38727056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FC44CC-C86C-48CB-B96D-98A2B790827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BD76355-BF7F-4398-9801-BF7118E2F5C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EE7C5F1-9CAB-406D-813F-9340A0309B7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6D8CE5E-C9BC-4910-9682-9B1BCACCAA76}"/>
              </a:ext>
            </a:extLst>
          </p:cNvPr>
          <p:cNvSpPr>
            <a:spLocks noGrp="1"/>
          </p:cNvSpPr>
          <p:nvPr>
            <p:ph type="dt" sz="half" idx="10"/>
          </p:nvPr>
        </p:nvSpPr>
        <p:spPr/>
        <p:txBody>
          <a:bodyPr/>
          <a:lstStyle/>
          <a:p>
            <a:fld id="{09ACB29A-A6F2-4D9E-AC31-55BC9F5BB236}" type="datetimeFigureOut">
              <a:rPr lang="en-US" smtClean="0"/>
              <a:t>6/27/2023</a:t>
            </a:fld>
            <a:endParaRPr lang="en-US"/>
          </a:p>
        </p:txBody>
      </p:sp>
      <p:sp>
        <p:nvSpPr>
          <p:cNvPr id="6" name="Footer Placeholder 5">
            <a:extLst>
              <a:ext uri="{FF2B5EF4-FFF2-40B4-BE49-F238E27FC236}">
                <a16:creationId xmlns:a16="http://schemas.microsoft.com/office/drawing/2014/main" id="{D2F86A2F-EE8C-4AA1-9FBB-DD7470469CA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8C81716-D842-4B78-A31B-B0D852DFEE54}"/>
              </a:ext>
            </a:extLst>
          </p:cNvPr>
          <p:cNvSpPr>
            <a:spLocks noGrp="1"/>
          </p:cNvSpPr>
          <p:nvPr>
            <p:ph type="sldNum" sz="quarter" idx="12"/>
          </p:nvPr>
        </p:nvSpPr>
        <p:spPr/>
        <p:txBody>
          <a:bodyPr/>
          <a:lstStyle/>
          <a:p>
            <a:fld id="{8AD02261-641B-46CA-8861-977FD333D3FD}" type="slidenum">
              <a:rPr lang="en-US" smtClean="0"/>
              <a:t>‹#›</a:t>
            </a:fld>
            <a:endParaRPr lang="en-US"/>
          </a:p>
        </p:txBody>
      </p:sp>
    </p:spTree>
    <p:extLst>
      <p:ext uri="{BB962C8B-B14F-4D97-AF65-F5344CB8AC3E}">
        <p14:creationId xmlns:p14="http://schemas.microsoft.com/office/powerpoint/2010/main" val="37847250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C6714F5-0A62-48CE-A9B9-C1A6A69CBAC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1123D1C-2CE3-49E8-AD84-62895C63DA8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167052-1E49-4A9E-A9C4-D83B8397630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9ACB29A-A6F2-4D9E-AC31-55BC9F5BB236}" type="datetimeFigureOut">
              <a:rPr lang="en-US" smtClean="0"/>
              <a:t>6/27/2023</a:t>
            </a:fld>
            <a:endParaRPr lang="en-US"/>
          </a:p>
        </p:txBody>
      </p:sp>
      <p:sp>
        <p:nvSpPr>
          <p:cNvPr id="5" name="Footer Placeholder 4">
            <a:extLst>
              <a:ext uri="{FF2B5EF4-FFF2-40B4-BE49-F238E27FC236}">
                <a16:creationId xmlns:a16="http://schemas.microsoft.com/office/drawing/2014/main" id="{242C5EA2-9E13-455F-812E-D407130C84B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9A707F1-5554-4959-84AC-71A664A5005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AD02261-641B-46CA-8861-977FD333D3FD}" type="slidenum">
              <a:rPr lang="en-US" smtClean="0"/>
              <a:t>‹#›</a:t>
            </a:fld>
            <a:endParaRPr lang="en-US"/>
          </a:p>
        </p:txBody>
      </p:sp>
    </p:spTree>
    <p:extLst>
      <p:ext uri="{BB962C8B-B14F-4D97-AF65-F5344CB8AC3E}">
        <p14:creationId xmlns:p14="http://schemas.microsoft.com/office/powerpoint/2010/main" val="187261878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31.emf"/><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image" Target="../media/image34.emf"/><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image" Target="../media/image36.emf"/><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890349-2F46-4EF5-AEAC-85FC6552B90D}"/>
              </a:ext>
            </a:extLst>
          </p:cNvPr>
          <p:cNvSpPr>
            <a:spLocks noGrp="1"/>
          </p:cNvSpPr>
          <p:nvPr>
            <p:ph type="ctrTitle"/>
          </p:nvPr>
        </p:nvSpPr>
        <p:spPr/>
        <p:txBody>
          <a:bodyPr/>
          <a:lstStyle/>
          <a:p>
            <a:r>
              <a:rPr lang="en-US" dirty="0"/>
              <a:t>Multidisciplinary Projects</a:t>
            </a:r>
          </a:p>
        </p:txBody>
      </p:sp>
      <p:sp>
        <p:nvSpPr>
          <p:cNvPr id="3" name="Subtitle 2">
            <a:extLst>
              <a:ext uri="{FF2B5EF4-FFF2-40B4-BE49-F238E27FC236}">
                <a16:creationId xmlns:a16="http://schemas.microsoft.com/office/drawing/2014/main" id="{264353A9-9343-4658-9014-2BBAC57AA8CB}"/>
              </a:ext>
            </a:extLst>
          </p:cNvPr>
          <p:cNvSpPr>
            <a:spLocks noGrp="1"/>
          </p:cNvSpPr>
          <p:nvPr>
            <p:ph type="subTitle" idx="1"/>
          </p:nvPr>
        </p:nvSpPr>
        <p:spPr/>
        <p:txBody>
          <a:bodyPr/>
          <a:lstStyle/>
          <a:p>
            <a:r>
              <a:rPr lang="en-US" dirty="0"/>
              <a:t>Class 3: User Experience</a:t>
            </a:r>
          </a:p>
        </p:txBody>
      </p:sp>
    </p:spTree>
    <p:extLst>
      <p:ext uri="{BB962C8B-B14F-4D97-AF65-F5344CB8AC3E}">
        <p14:creationId xmlns:p14="http://schemas.microsoft.com/office/powerpoint/2010/main" val="2701432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3D328-C48A-4BBA-B819-B96EFAB859EB}"/>
              </a:ext>
            </a:extLst>
          </p:cNvPr>
          <p:cNvSpPr>
            <a:spLocks noGrp="1"/>
          </p:cNvSpPr>
          <p:nvPr>
            <p:ph type="title"/>
          </p:nvPr>
        </p:nvSpPr>
        <p:spPr/>
        <p:txBody>
          <a:bodyPr/>
          <a:lstStyle/>
          <a:p>
            <a:r>
              <a:rPr lang="en-US" dirty="0"/>
              <a:t>Tools for Usability Requirements:</a:t>
            </a:r>
            <a:br>
              <a:rPr lang="en-US" dirty="0"/>
            </a:br>
            <a:r>
              <a:rPr lang="en-US" dirty="0"/>
              <a:t>Focus Group</a:t>
            </a:r>
          </a:p>
        </p:txBody>
      </p:sp>
      <p:sp>
        <p:nvSpPr>
          <p:cNvPr id="3" name="Content Placeholder 2">
            <a:extLst>
              <a:ext uri="{FF2B5EF4-FFF2-40B4-BE49-F238E27FC236}">
                <a16:creationId xmlns:a16="http://schemas.microsoft.com/office/drawing/2014/main" id="{8B52728D-B6F8-4A0A-B464-25B6D1471465}"/>
              </a:ext>
            </a:extLst>
          </p:cNvPr>
          <p:cNvSpPr>
            <a:spLocks noGrp="1"/>
          </p:cNvSpPr>
          <p:nvPr>
            <p:ph idx="1"/>
          </p:nvPr>
        </p:nvSpPr>
        <p:spPr/>
        <p:txBody>
          <a:bodyPr>
            <a:normAutofit/>
          </a:bodyPr>
          <a:lstStyle/>
          <a:p>
            <a:r>
              <a:rPr lang="en-US" dirty="0"/>
              <a:t>A focus group is a group interview</a:t>
            </a:r>
          </a:p>
          <a:p>
            <a:pPr lvl="1"/>
            <a:r>
              <a:rPr lang="en-US" dirty="0"/>
              <a:t>Interviewer</a:t>
            </a:r>
          </a:p>
          <a:p>
            <a:r>
              <a:rPr lang="en-US" dirty="0"/>
              <a:t>Potential users</a:t>
            </a:r>
          </a:p>
          <a:p>
            <a:pPr lvl="1"/>
            <a:r>
              <a:rPr lang="en-US" dirty="0"/>
              <a:t>Typically 5 to 12</a:t>
            </a:r>
          </a:p>
          <a:p>
            <a:pPr lvl="1"/>
            <a:r>
              <a:rPr lang="en-US" dirty="0"/>
              <a:t>Similar characteristics (e.g., same viewpoint)</a:t>
            </a:r>
          </a:p>
          <a:p>
            <a:r>
              <a:rPr lang="en-US" dirty="0"/>
              <a:t>Structured set of questions</a:t>
            </a:r>
          </a:p>
          <a:p>
            <a:pPr lvl="1"/>
            <a:r>
              <a:rPr lang="en-US" dirty="0"/>
              <a:t>May show mock-ups</a:t>
            </a:r>
          </a:p>
          <a:p>
            <a:pPr lvl="1"/>
            <a:r>
              <a:rPr lang="en-US" dirty="0"/>
              <a:t>Group discussions</a:t>
            </a:r>
          </a:p>
          <a:p>
            <a:r>
              <a:rPr lang="en-US" dirty="0"/>
              <a:t>Repeated with contrasting user groups</a:t>
            </a:r>
          </a:p>
        </p:txBody>
      </p:sp>
    </p:spTree>
    <p:extLst>
      <p:ext uri="{BB962C8B-B14F-4D97-AF65-F5344CB8AC3E}">
        <p14:creationId xmlns:p14="http://schemas.microsoft.com/office/powerpoint/2010/main" val="21997328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0F9D15-2F4A-4248-B047-91C3EE50C62D}"/>
              </a:ext>
            </a:extLst>
          </p:cNvPr>
          <p:cNvSpPr>
            <a:spLocks noGrp="1"/>
          </p:cNvSpPr>
          <p:nvPr>
            <p:ph type="title"/>
          </p:nvPr>
        </p:nvSpPr>
        <p:spPr/>
        <p:txBody>
          <a:bodyPr/>
          <a:lstStyle/>
          <a:p>
            <a:r>
              <a:rPr lang="en-US" dirty="0"/>
              <a:t>Accessibility Requirements</a:t>
            </a:r>
          </a:p>
        </p:txBody>
      </p:sp>
      <p:sp>
        <p:nvSpPr>
          <p:cNvPr id="3" name="Content Placeholder 2">
            <a:extLst>
              <a:ext uri="{FF2B5EF4-FFF2-40B4-BE49-F238E27FC236}">
                <a16:creationId xmlns:a16="http://schemas.microsoft.com/office/drawing/2014/main" id="{0E7D8F13-D411-46C9-ADF8-8204A587B5AE}"/>
              </a:ext>
            </a:extLst>
          </p:cNvPr>
          <p:cNvSpPr>
            <a:spLocks noGrp="1"/>
          </p:cNvSpPr>
          <p:nvPr>
            <p:ph idx="1"/>
          </p:nvPr>
        </p:nvSpPr>
        <p:spPr/>
        <p:txBody>
          <a:bodyPr/>
          <a:lstStyle/>
          <a:p>
            <a:pPr algn="just"/>
            <a:r>
              <a:rPr lang="en-US" dirty="0"/>
              <a:t>Software designers must be prepared to users with disabilities (e.g., poor eyesight, lack of hearing, poor manual dexterity), or limited knowledge of English, </a:t>
            </a:r>
            <a:r>
              <a:rPr lang="en-US" i="1" dirty="0"/>
              <a:t>etc</a:t>
            </a:r>
            <a:r>
              <a:rPr lang="en-US" dirty="0"/>
              <a:t>.</a:t>
            </a:r>
          </a:p>
          <a:p>
            <a:pPr algn="just"/>
            <a:r>
              <a:rPr lang="en-US" dirty="0"/>
              <a:t>Requirements about accessibility are most likely to arise in the user interface.</a:t>
            </a:r>
          </a:p>
          <a:p>
            <a:pPr algn="just"/>
            <a:r>
              <a:rPr lang="en-US" dirty="0"/>
              <a:t>You may have a legal requirement to support people with disabilities.</a:t>
            </a:r>
          </a:p>
        </p:txBody>
      </p:sp>
    </p:spTree>
    <p:extLst>
      <p:ext uri="{BB962C8B-B14F-4D97-AF65-F5344CB8AC3E}">
        <p14:creationId xmlns:p14="http://schemas.microsoft.com/office/powerpoint/2010/main" val="11895306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BD684E-2469-4176-B00B-B2D4475A8733}"/>
              </a:ext>
            </a:extLst>
          </p:cNvPr>
          <p:cNvSpPr>
            <a:spLocks noGrp="1"/>
          </p:cNvSpPr>
          <p:nvPr>
            <p:ph type="title"/>
          </p:nvPr>
        </p:nvSpPr>
        <p:spPr/>
        <p:txBody>
          <a:bodyPr/>
          <a:lstStyle/>
          <a:p>
            <a:r>
              <a:rPr lang="en-US" dirty="0"/>
              <a:t>Equipment Requirements</a:t>
            </a:r>
          </a:p>
        </p:txBody>
      </p:sp>
      <p:sp>
        <p:nvSpPr>
          <p:cNvPr id="3" name="Content Placeholder 2">
            <a:extLst>
              <a:ext uri="{FF2B5EF4-FFF2-40B4-BE49-F238E27FC236}">
                <a16:creationId xmlns:a16="http://schemas.microsoft.com/office/drawing/2014/main" id="{1661DF85-D7F4-4E50-BCC9-2ABA02FD7DA0}"/>
              </a:ext>
            </a:extLst>
          </p:cNvPr>
          <p:cNvSpPr>
            <a:spLocks noGrp="1"/>
          </p:cNvSpPr>
          <p:nvPr>
            <p:ph idx="1"/>
          </p:nvPr>
        </p:nvSpPr>
        <p:spPr/>
        <p:txBody>
          <a:bodyPr>
            <a:normAutofit/>
          </a:bodyPr>
          <a:lstStyle/>
          <a:p>
            <a:pPr algn="just"/>
            <a:r>
              <a:rPr lang="en-US" dirty="0"/>
              <a:t>There may also be requirements to support computers with poor performance, limited screen sizes, bad network connections, etc.</a:t>
            </a:r>
          </a:p>
          <a:p>
            <a:pPr algn="just"/>
            <a:r>
              <a:rPr lang="en-US" dirty="0"/>
              <a:t>Be explicit about the equipment assumptions that you make and how to handle failures. Do user testing with both good and bad equipment.</a:t>
            </a:r>
          </a:p>
          <a:p>
            <a:pPr algn="just"/>
            <a:r>
              <a:rPr lang="en-US" b="1" dirty="0"/>
              <a:t>Example</a:t>
            </a:r>
            <a:r>
              <a:rPr lang="en-US" dirty="0"/>
              <a:t>: </a:t>
            </a:r>
            <a:r>
              <a:rPr lang="en-US" dirty="0" err="1"/>
              <a:t>MacMail</a:t>
            </a:r>
            <a:r>
              <a:rPr lang="en-US" dirty="0"/>
              <a:t> has a requirement that operations terminate cleanly if the network connection is lost, but its behavior is erratic if the network connection becomes extremely slow, e.g., it will not quit.</a:t>
            </a:r>
          </a:p>
        </p:txBody>
      </p:sp>
    </p:spTree>
    <p:extLst>
      <p:ext uri="{BB962C8B-B14F-4D97-AF65-F5344CB8AC3E}">
        <p14:creationId xmlns:p14="http://schemas.microsoft.com/office/powerpoint/2010/main" val="40591636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52932-850A-4531-B344-AE00E098EE43}"/>
              </a:ext>
            </a:extLst>
          </p:cNvPr>
          <p:cNvSpPr>
            <a:spLocks noGrp="1"/>
          </p:cNvSpPr>
          <p:nvPr>
            <p:ph type="title"/>
          </p:nvPr>
        </p:nvSpPr>
        <p:spPr/>
        <p:txBody>
          <a:bodyPr/>
          <a:lstStyle/>
          <a:p>
            <a:r>
              <a:rPr lang="en-US" dirty="0">
                <a:solidFill>
                  <a:srgbClr val="FF0000"/>
                </a:solidFill>
              </a:rPr>
              <a:t>Design from a System Viewpoint</a:t>
            </a:r>
          </a:p>
        </p:txBody>
      </p:sp>
      <p:pic>
        <p:nvPicPr>
          <p:cNvPr id="5" name="Content Placeholder 4">
            <a:extLst>
              <a:ext uri="{FF2B5EF4-FFF2-40B4-BE49-F238E27FC236}">
                <a16:creationId xmlns:a16="http://schemas.microsoft.com/office/drawing/2014/main" id="{6B058873-1964-4D5B-8FBA-FDC1EA341470}"/>
              </a:ext>
            </a:extLst>
          </p:cNvPr>
          <p:cNvPicPr>
            <a:picLocks noGrp="1" noChangeAspect="1"/>
          </p:cNvPicPr>
          <p:nvPr>
            <p:ph idx="1"/>
          </p:nvPr>
        </p:nvPicPr>
        <p:blipFill>
          <a:blip r:embed="rId2"/>
          <a:stretch>
            <a:fillRect/>
          </a:stretch>
        </p:blipFill>
        <p:spPr>
          <a:xfrm>
            <a:off x="1457092" y="2958655"/>
            <a:ext cx="9277815" cy="2085278"/>
          </a:xfrm>
          <a:prstGeom prst="rect">
            <a:avLst/>
          </a:prstGeom>
        </p:spPr>
      </p:pic>
    </p:spTree>
    <p:extLst>
      <p:ext uri="{BB962C8B-B14F-4D97-AF65-F5344CB8AC3E}">
        <p14:creationId xmlns:p14="http://schemas.microsoft.com/office/powerpoint/2010/main" val="9205017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A19A4F-1659-4ED9-B0E4-8CA27D4E3679}"/>
              </a:ext>
            </a:extLst>
          </p:cNvPr>
          <p:cNvSpPr>
            <a:spLocks noGrp="1"/>
          </p:cNvSpPr>
          <p:nvPr>
            <p:ph type="title"/>
          </p:nvPr>
        </p:nvSpPr>
        <p:spPr/>
        <p:txBody>
          <a:bodyPr/>
          <a:lstStyle/>
          <a:p>
            <a:r>
              <a:rPr lang="en-US" dirty="0">
                <a:solidFill>
                  <a:srgbClr val="FF0000"/>
                </a:solidFill>
              </a:rPr>
              <a:t>Mental Models</a:t>
            </a:r>
          </a:p>
        </p:txBody>
      </p:sp>
      <p:sp>
        <p:nvSpPr>
          <p:cNvPr id="3" name="Content Placeholder 2">
            <a:extLst>
              <a:ext uri="{FF2B5EF4-FFF2-40B4-BE49-F238E27FC236}">
                <a16:creationId xmlns:a16="http://schemas.microsoft.com/office/drawing/2014/main" id="{7D0C0825-3F01-4506-B2FB-32F5C602D080}"/>
              </a:ext>
            </a:extLst>
          </p:cNvPr>
          <p:cNvSpPr>
            <a:spLocks noGrp="1"/>
          </p:cNvSpPr>
          <p:nvPr>
            <p:ph idx="1"/>
          </p:nvPr>
        </p:nvSpPr>
        <p:spPr/>
        <p:txBody>
          <a:bodyPr>
            <a:normAutofit/>
          </a:bodyPr>
          <a:lstStyle/>
          <a:p>
            <a:pPr algn="just"/>
            <a:r>
              <a:rPr lang="en-US" dirty="0"/>
              <a:t>A mental model is what a user thinks is true about a system, not necessarily what is actually true.</a:t>
            </a:r>
          </a:p>
          <a:p>
            <a:pPr algn="just"/>
            <a:r>
              <a:rPr lang="en-US" dirty="0"/>
              <a:t>A mental model should be similar in structure to the system that is represented.</a:t>
            </a:r>
          </a:p>
          <a:p>
            <a:pPr algn="just"/>
            <a:r>
              <a:rPr lang="en-US" dirty="0"/>
              <a:t>A mental model allows a user to predict the results of his/her actions.</a:t>
            </a:r>
          </a:p>
          <a:p>
            <a:pPr algn="just"/>
            <a:r>
              <a:rPr lang="en-US" dirty="0"/>
              <a:t>A mental model is simpler than the represented system. It includes only enough information to allow reasonable predictions.</a:t>
            </a:r>
          </a:p>
          <a:p>
            <a:pPr algn="just"/>
            <a:r>
              <a:rPr lang="en-US" dirty="0"/>
              <a:t>A mental model is also called a conceptual model.</a:t>
            </a:r>
          </a:p>
        </p:txBody>
      </p:sp>
    </p:spTree>
    <p:extLst>
      <p:ext uri="{BB962C8B-B14F-4D97-AF65-F5344CB8AC3E}">
        <p14:creationId xmlns:p14="http://schemas.microsoft.com/office/powerpoint/2010/main" val="390063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46E0C5-194A-4266-A436-E9F53FF7492F}"/>
              </a:ext>
            </a:extLst>
          </p:cNvPr>
          <p:cNvSpPr>
            <a:spLocks noGrp="1"/>
          </p:cNvSpPr>
          <p:nvPr>
            <p:ph type="title"/>
          </p:nvPr>
        </p:nvSpPr>
        <p:spPr/>
        <p:txBody>
          <a:bodyPr/>
          <a:lstStyle/>
          <a:p>
            <a:r>
              <a:rPr lang="en-US" dirty="0">
                <a:solidFill>
                  <a:srgbClr val="FF0000"/>
                </a:solidFill>
              </a:rPr>
              <a:t>User Interface Design</a:t>
            </a:r>
            <a:r>
              <a:rPr lang="en-US" dirty="0"/>
              <a:t>: Navigation</a:t>
            </a:r>
          </a:p>
        </p:txBody>
      </p:sp>
      <p:sp>
        <p:nvSpPr>
          <p:cNvPr id="3" name="Content Placeholder 2">
            <a:extLst>
              <a:ext uri="{FF2B5EF4-FFF2-40B4-BE49-F238E27FC236}">
                <a16:creationId xmlns:a16="http://schemas.microsoft.com/office/drawing/2014/main" id="{196F6C0D-44EE-48E7-8765-D3C33B334DCF}"/>
              </a:ext>
            </a:extLst>
          </p:cNvPr>
          <p:cNvSpPr>
            <a:spLocks noGrp="1"/>
          </p:cNvSpPr>
          <p:nvPr>
            <p:ph idx="1"/>
          </p:nvPr>
        </p:nvSpPr>
        <p:spPr/>
        <p:txBody>
          <a:bodyPr>
            <a:normAutofit lnSpcReduction="10000"/>
          </a:bodyPr>
          <a:lstStyle/>
          <a:p>
            <a:r>
              <a:rPr lang="en-US" dirty="0"/>
              <a:t>Getting the navigation right is central to the user experience. Applications consist of one or more pages (web) or screens (mobile apps).</a:t>
            </a:r>
          </a:p>
          <a:p>
            <a:pPr lvl="1"/>
            <a:r>
              <a:rPr lang="en-US" dirty="0"/>
              <a:t>Web: loading a new page uses the network and is therefore slow</a:t>
            </a:r>
          </a:p>
          <a:p>
            <a:pPr lvl="1"/>
            <a:r>
              <a:rPr lang="en-US" dirty="0"/>
              <a:t>Smartphone or tablet: loading a new screen is usually instantaneous</a:t>
            </a:r>
          </a:p>
          <a:p>
            <a:r>
              <a:rPr lang="en-US" dirty="0"/>
              <a:t>The first step in user interface design is to choose what pages or screens to use.</a:t>
            </a:r>
          </a:p>
          <a:p>
            <a:pPr lvl="1"/>
            <a:r>
              <a:rPr lang="en-US" dirty="0"/>
              <a:t>What functionality is provided on each screen?</a:t>
            </a:r>
          </a:p>
          <a:p>
            <a:pPr lvl="1"/>
            <a:r>
              <a:rPr lang="en-US" dirty="0"/>
              <a:t>How are the screens organized?</a:t>
            </a:r>
          </a:p>
          <a:p>
            <a:pPr lvl="1"/>
            <a:r>
              <a:rPr lang="en-US" dirty="0"/>
              <a:t>How does the user know what screens are available?</a:t>
            </a:r>
          </a:p>
          <a:p>
            <a:pPr lvl="1"/>
            <a:r>
              <a:rPr lang="en-US" dirty="0"/>
              <a:t>How does the user move between screens?</a:t>
            </a:r>
          </a:p>
        </p:txBody>
      </p:sp>
    </p:spTree>
    <p:extLst>
      <p:ext uri="{BB962C8B-B14F-4D97-AF65-F5344CB8AC3E}">
        <p14:creationId xmlns:p14="http://schemas.microsoft.com/office/powerpoint/2010/main" val="20294913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46E0C5-194A-4266-A436-E9F53FF7492F}"/>
              </a:ext>
            </a:extLst>
          </p:cNvPr>
          <p:cNvSpPr>
            <a:spLocks noGrp="1"/>
          </p:cNvSpPr>
          <p:nvPr>
            <p:ph type="title"/>
          </p:nvPr>
        </p:nvSpPr>
        <p:spPr/>
        <p:txBody>
          <a:bodyPr/>
          <a:lstStyle/>
          <a:p>
            <a:r>
              <a:rPr lang="en-US" dirty="0">
                <a:solidFill>
                  <a:srgbClr val="FF0000"/>
                </a:solidFill>
              </a:rPr>
              <a:t>User Interface Design</a:t>
            </a:r>
            <a:r>
              <a:rPr lang="en-US" dirty="0"/>
              <a:t>: Organization of Pages and Screens</a:t>
            </a:r>
          </a:p>
        </p:txBody>
      </p:sp>
      <p:sp>
        <p:nvSpPr>
          <p:cNvPr id="3" name="Content Placeholder 2">
            <a:extLst>
              <a:ext uri="{FF2B5EF4-FFF2-40B4-BE49-F238E27FC236}">
                <a16:creationId xmlns:a16="http://schemas.microsoft.com/office/drawing/2014/main" id="{196F6C0D-44EE-48E7-8765-D3C33B334DCF}"/>
              </a:ext>
            </a:extLst>
          </p:cNvPr>
          <p:cNvSpPr>
            <a:spLocks noGrp="1"/>
          </p:cNvSpPr>
          <p:nvPr>
            <p:ph idx="1"/>
          </p:nvPr>
        </p:nvSpPr>
        <p:spPr/>
        <p:txBody>
          <a:bodyPr>
            <a:normAutofit/>
          </a:bodyPr>
          <a:lstStyle/>
          <a:p>
            <a:r>
              <a:rPr lang="en-US" dirty="0"/>
              <a:t>The organization of the pages must match the user’s mental model. Keep it simple. </a:t>
            </a:r>
          </a:p>
          <a:p>
            <a:r>
              <a:rPr lang="en-US" b="1" dirty="0"/>
              <a:t>Organization of pages in a web application</a:t>
            </a:r>
            <a:r>
              <a:rPr lang="en-US" dirty="0"/>
              <a:t>. </a:t>
            </a:r>
          </a:p>
          <a:p>
            <a:pPr lvl="1"/>
            <a:r>
              <a:rPr lang="en-US" dirty="0"/>
              <a:t>The basic building block of the web is a hyperlink. This allows any page to link to any other page. This is flexible, but can lead to confusing applications. </a:t>
            </a:r>
          </a:p>
          <a:p>
            <a:pPr lvl="1"/>
            <a:r>
              <a:rPr lang="en-US" dirty="0"/>
              <a:t>Many web sites use a hierarchical tree structure. </a:t>
            </a:r>
          </a:p>
          <a:p>
            <a:pPr lvl="1"/>
            <a:r>
              <a:rPr lang="en-US" dirty="0"/>
              <a:t>When a user leaves a page, the state is lost unless explicitly saved.</a:t>
            </a:r>
          </a:p>
        </p:txBody>
      </p:sp>
    </p:spTree>
    <p:extLst>
      <p:ext uri="{BB962C8B-B14F-4D97-AF65-F5344CB8AC3E}">
        <p14:creationId xmlns:p14="http://schemas.microsoft.com/office/powerpoint/2010/main" val="21745339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51201F-E835-490B-9135-D9460932975B}"/>
              </a:ext>
            </a:extLst>
          </p:cNvPr>
          <p:cNvSpPr>
            <a:spLocks noGrp="1"/>
          </p:cNvSpPr>
          <p:nvPr>
            <p:ph type="title"/>
          </p:nvPr>
        </p:nvSpPr>
        <p:spPr/>
        <p:txBody>
          <a:bodyPr/>
          <a:lstStyle/>
          <a:p>
            <a:r>
              <a:rPr lang="en-US" dirty="0">
                <a:solidFill>
                  <a:srgbClr val="FF0000"/>
                </a:solidFill>
              </a:rPr>
              <a:t>User Interface Design</a:t>
            </a:r>
            <a:r>
              <a:rPr lang="en-US" dirty="0"/>
              <a:t>: Organization of Pages and Screens (cont.)</a:t>
            </a:r>
          </a:p>
        </p:txBody>
      </p:sp>
      <p:sp>
        <p:nvSpPr>
          <p:cNvPr id="3" name="Content Placeholder 2">
            <a:extLst>
              <a:ext uri="{FF2B5EF4-FFF2-40B4-BE49-F238E27FC236}">
                <a16:creationId xmlns:a16="http://schemas.microsoft.com/office/drawing/2014/main" id="{FB1028D7-0993-4226-ADF2-910CF04B76CC}"/>
              </a:ext>
            </a:extLst>
          </p:cNvPr>
          <p:cNvSpPr>
            <a:spLocks noGrp="1"/>
          </p:cNvSpPr>
          <p:nvPr>
            <p:ph idx="1"/>
          </p:nvPr>
        </p:nvSpPr>
        <p:spPr/>
        <p:txBody>
          <a:bodyPr/>
          <a:lstStyle/>
          <a:p>
            <a:r>
              <a:rPr lang="en-US" b="1" dirty="0"/>
              <a:t>Organization of screens in a mobile app </a:t>
            </a:r>
          </a:p>
          <a:p>
            <a:pPr lvl="1"/>
            <a:r>
              <a:rPr lang="en-US" dirty="0"/>
              <a:t>Both Android and iOS encourage the use of a stack based architecture. </a:t>
            </a:r>
          </a:p>
          <a:p>
            <a:pPr lvl="1"/>
            <a:r>
              <a:rPr lang="en-US" dirty="0"/>
              <a:t>When a user leave a screen, the state is pushed onto a stack and is available when the screen is next used. </a:t>
            </a:r>
          </a:p>
          <a:p>
            <a:pPr lvl="1"/>
            <a:r>
              <a:rPr lang="en-US" dirty="0"/>
              <a:t>Indicate to the user what pages are available and how to reach them.</a:t>
            </a:r>
          </a:p>
        </p:txBody>
      </p:sp>
    </p:spTree>
    <p:extLst>
      <p:ext uri="{BB962C8B-B14F-4D97-AF65-F5344CB8AC3E}">
        <p14:creationId xmlns:p14="http://schemas.microsoft.com/office/powerpoint/2010/main" val="22686309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A1BF48-6B52-4949-94BA-5E9BDA435030}"/>
              </a:ext>
            </a:extLst>
          </p:cNvPr>
          <p:cNvSpPr>
            <a:spLocks noGrp="1"/>
          </p:cNvSpPr>
          <p:nvPr>
            <p:ph type="title"/>
          </p:nvPr>
        </p:nvSpPr>
        <p:spPr/>
        <p:txBody>
          <a:bodyPr/>
          <a:lstStyle/>
          <a:p>
            <a:r>
              <a:rPr lang="en-US" dirty="0"/>
              <a:t>Mental Models (cont.)</a:t>
            </a:r>
          </a:p>
        </p:txBody>
      </p:sp>
      <p:sp>
        <p:nvSpPr>
          <p:cNvPr id="3" name="Content Placeholder 2">
            <a:extLst>
              <a:ext uri="{FF2B5EF4-FFF2-40B4-BE49-F238E27FC236}">
                <a16:creationId xmlns:a16="http://schemas.microsoft.com/office/drawing/2014/main" id="{6D70B485-1B6F-47C5-8988-F5292F22C888}"/>
              </a:ext>
            </a:extLst>
          </p:cNvPr>
          <p:cNvSpPr>
            <a:spLocks noGrp="1"/>
          </p:cNvSpPr>
          <p:nvPr>
            <p:ph idx="1"/>
          </p:nvPr>
        </p:nvSpPr>
        <p:spPr/>
        <p:txBody>
          <a:bodyPr>
            <a:normAutofit/>
          </a:bodyPr>
          <a:lstStyle/>
          <a:p>
            <a:r>
              <a:rPr lang="en-US" dirty="0"/>
              <a:t>The mental model is the user's model of what the system provides.</a:t>
            </a:r>
          </a:p>
          <a:p>
            <a:r>
              <a:rPr lang="en-US" dirty="0"/>
              <a:t>The computer model may be quite different from the user’s mental model.</a:t>
            </a:r>
          </a:p>
          <a:p>
            <a:r>
              <a:rPr lang="en-US" dirty="0"/>
              <a:t>Example: the desktop metaphor</a:t>
            </a:r>
          </a:p>
          <a:p>
            <a:pPr lvl="1"/>
            <a:r>
              <a:rPr lang="en-US" dirty="0"/>
              <a:t>mental model — one vast collection of pages, which are searched on request</a:t>
            </a:r>
          </a:p>
          <a:p>
            <a:pPr lvl="1"/>
            <a:r>
              <a:rPr lang="en-US" dirty="0"/>
              <a:t>computer model — a central index, which is searched on request</a:t>
            </a:r>
          </a:p>
          <a:p>
            <a:r>
              <a:rPr lang="en-US" dirty="0"/>
              <a:t>Example: web search</a:t>
            </a:r>
          </a:p>
          <a:p>
            <a:pPr lvl="1"/>
            <a:r>
              <a:rPr lang="en-US" dirty="0"/>
              <a:t>mental model — one vast collection of pages, which are searched on request</a:t>
            </a:r>
          </a:p>
          <a:p>
            <a:pPr lvl="1"/>
            <a:r>
              <a:rPr lang="en-US" dirty="0"/>
              <a:t>computer model — a central index, which is searched on request</a:t>
            </a:r>
          </a:p>
        </p:txBody>
      </p:sp>
    </p:spTree>
    <p:extLst>
      <p:ext uri="{BB962C8B-B14F-4D97-AF65-F5344CB8AC3E}">
        <p14:creationId xmlns:p14="http://schemas.microsoft.com/office/powerpoint/2010/main" val="19242517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433DE6-B9BE-4A7D-92C5-5BCEF60AE83B}"/>
              </a:ext>
            </a:extLst>
          </p:cNvPr>
          <p:cNvSpPr>
            <a:spLocks noGrp="1"/>
          </p:cNvSpPr>
          <p:nvPr>
            <p:ph type="title"/>
          </p:nvPr>
        </p:nvSpPr>
        <p:spPr/>
        <p:txBody>
          <a:bodyPr/>
          <a:lstStyle/>
          <a:p>
            <a:r>
              <a:rPr lang="en-US" dirty="0"/>
              <a:t>Mental Models vs. Computer Model</a:t>
            </a:r>
          </a:p>
        </p:txBody>
      </p:sp>
      <p:pic>
        <p:nvPicPr>
          <p:cNvPr id="4" name="Content Placeholder 3">
            <a:extLst>
              <a:ext uri="{FF2B5EF4-FFF2-40B4-BE49-F238E27FC236}">
                <a16:creationId xmlns:a16="http://schemas.microsoft.com/office/drawing/2014/main" id="{DBA645CB-882A-4FF5-A58C-F956AF4DC9D0}"/>
              </a:ext>
            </a:extLst>
          </p:cNvPr>
          <p:cNvPicPr>
            <a:picLocks noGrp="1" noChangeAspect="1"/>
          </p:cNvPicPr>
          <p:nvPr>
            <p:ph idx="1"/>
          </p:nvPr>
        </p:nvPicPr>
        <p:blipFill>
          <a:blip r:embed="rId2"/>
          <a:stretch>
            <a:fillRect/>
          </a:stretch>
        </p:blipFill>
        <p:spPr>
          <a:xfrm>
            <a:off x="6476929" y="1825625"/>
            <a:ext cx="4908585" cy="3432175"/>
          </a:xfrm>
          <a:prstGeom prst="rect">
            <a:avLst/>
          </a:prstGeom>
        </p:spPr>
      </p:pic>
      <p:pic>
        <p:nvPicPr>
          <p:cNvPr id="5" name="Picture 4">
            <a:extLst>
              <a:ext uri="{FF2B5EF4-FFF2-40B4-BE49-F238E27FC236}">
                <a16:creationId xmlns:a16="http://schemas.microsoft.com/office/drawing/2014/main" id="{67E6A371-DDE0-47A5-971B-30476FFE23A8}"/>
              </a:ext>
            </a:extLst>
          </p:cNvPr>
          <p:cNvPicPr>
            <a:picLocks noChangeAspect="1"/>
          </p:cNvPicPr>
          <p:nvPr/>
        </p:nvPicPr>
        <p:blipFill>
          <a:blip r:embed="rId3"/>
          <a:stretch>
            <a:fillRect/>
          </a:stretch>
        </p:blipFill>
        <p:spPr>
          <a:xfrm>
            <a:off x="830890" y="1825625"/>
            <a:ext cx="4901275" cy="3432175"/>
          </a:xfrm>
          <a:prstGeom prst="rect">
            <a:avLst/>
          </a:prstGeom>
        </p:spPr>
      </p:pic>
      <p:sp>
        <p:nvSpPr>
          <p:cNvPr id="7" name="TextBox 6">
            <a:extLst>
              <a:ext uri="{FF2B5EF4-FFF2-40B4-BE49-F238E27FC236}">
                <a16:creationId xmlns:a16="http://schemas.microsoft.com/office/drawing/2014/main" id="{76649476-CBFC-4262-8673-7F1B8326368B}"/>
              </a:ext>
            </a:extLst>
          </p:cNvPr>
          <p:cNvSpPr txBox="1"/>
          <p:nvPr/>
        </p:nvSpPr>
        <p:spPr>
          <a:xfrm>
            <a:off x="830890" y="5392737"/>
            <a:ext cx="5011110" cy="646331"/>
          </a:xfrm>
          <a:prstGeom prst="rect">
            <a:avLst/>
          </a:prstGeom>
          <a:noFill/>
        </p:spPr>
        <p:txBody>
          <a:bodyPr wrap="square">
            <a:spAutoFit/>
          </a:bodyPr>
          <a:lstStyle/>
          <a:p>
            <a:r>
              <a:rPr lang="en-US" dirty="0">
                <a:latin typeface="CMU Serif" panose="02000603000000000000" pitchFamily="2" charset="0"/>
                <a:ea typeface="CMU Serif" panose="02000603000000000000" pitchFamily="2" charset="0"/>
                <a:cs typeface="CMU Serif" panose="02000603000000000000" pitchFamily="2" charset="0"/>
              </a:rPr>
              <a:t>The mental model is that the photograph is embedded in the text of the document…</a:t>
            </a:r>
          </a:p>
        </p:txBody>
      </p:sp>
      <p:sp>
        <p:nvSpPr>
          <p:cNvPr id="8" name="TextBox 7">
            <a:extLst>
              <a:ext uri="{FF2B5EF4-FFF2-40B4-BE49-F238E27FC236}">
                <a16:creationId xmlns:a16="http://schemas.microsoft.com/office/drawing/2014/main" id="{D1358CD7-AE0D-4F4D-862A-05DB6F600E3F}"/>
              </a:ext>
            </a:extLst>
          </p:cNvPr>
          <p:cNvSpPr txBox="1"/>
          <p:nvPr/>
        </p:nvSpPr>
        <p:spPr>
          <a:xfrm>
            <a:off x="6374404" y="5392737"/>
            <a:ext cx="5011110" cy="923330"/>
          </a:xfrm>
          <a:prstGeom prst="rect">
            <a:avLst/>
          </a:prstGeom>
          <a:noFill/>
        </p:spPr>
        <p:txBody>
          <a:bodyPr wrap="square">
            <a:spAutoFit/>
          </a:bodyPr>
          <a:lstStyle/>
          <a:p>
            <a:r>
              <a:rPr lang="en-US" dirty="0">
                <a:latin typeface="CMU Serif" panose="02000603000000000000" pitchFamily="2" charset="0"/>
                <a:ea typeface="CMU Serif" panose="02000603000000000000" pitchFamily="2" charset="0"/>
                <a:cs typeface="CMU Serif" panose="02000603000000000000" pitchFamily="2" charset="0"/>
              </a:rPr>
              <a:t>but in the computer model the photograph is an independent file, which could be changed separately.</a:t>
            </a:r>
          </a:p>
        </p:txBody>
      </p:sp>
    </p:spTree>
    <p:extLst>
      <p:ext uri="{BB962C8B-B14F-4D97-AF65-F5344CB8AC3E}">
        <p14:creationId xmlns:p14="http://schemas.microsoft.com/office/powerpoint/2010/main" val="24264086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9594BA-67A1-412C-A61B-09DC40AB85B2}"/>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51235932-C2E0-45C8-BFF4-366B6F835996}"/>
              </a:ext>
            </a:extLst>
          </p:cNvPr>
          <p:cNvSpPr>
            <a:spLocks noGrp="1"/>
          </p:cNvSpPr>
          <p:nvPr>
            <p:ph idx="1"/>
          </p:nvPr>
        </p:nvSpPr>
        <p:spPr/>
        <p:txBody>
          <a:bodyPr/>
          <a:lstStyle/>
          <a:p>
            <a:r>
              <a:rPr lang="en-US" dirty="0"/>
              <a:t>Usability and user interfaces</a:t>
            </a:r>
          </a:p>
          <a:p>
            <a:r>
              <a:rPr lang="en-US" dirty="0"/>
              <a:t>Web-mobile user interfaces</a:t>
            </a:r>
          </a:p>
          <a:p>
            <a:r>
              <a:rPr lang="en-US" dirty="0"/>
              <a:t>User-testing evaluation</a:t>
            </a:r>
          </a:p>
        </p:txBody>
      </p:sp>
    </p:spTree>
    <p:extLst>
      <p:ext uri="{BB962C8B-B14F-4D97-AF65-F5344CB8AC3E}">
        <p14:creationId xmlns:p14="http://schemas.microsoft.com/office/powerpoint/2010/main" val="331993493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DAE5C0-FA53-4A11-8829-A461A2084138}"/>
              </a:ext>
            </a:extLst>
          </p:cNvPr>
          <p:cNvSpPr>
            <a:spLocks noGrp="1"/>
          </p:cNvSpPr>
          <p:nvPr>
            <p:ph type="title"/>
          </p:nvPr>
        </p:nvSpPr>
        <p:spPr/>
        <p:txBody>
          <a:bodyPr/>
          <a:lstStyle/>
          <a:p>
            <a:r>
              <a:rPr lang="en-US" dirty="0"/>
              <a:t>User Interface Design</a:t>
            </a:r>
          </a:p>
        </p:txBody>
      </p:sp>
      <p:sp>
        <p:nvSpPr>
          <p:cNvPr id="3" name="Content Placeholder 2">
            <a:extLst>
              <a:ext uri="{FF2B5EF4-FFF2-40B4-BE49-F238E27FC236}">
                <a16:creationId xmlns:a16="http://schemas.microsoft.com/office/drawing/2014/main" id="{27A896E6-A46C-4F0E-91D3-84D5722185B9}"/>
              </a:ext>
            </a:extLst>
          </p:cNvPr>
          <p:cNvSpPr>
            <a:spLocks noGrp="1"/>
          </p:cNvSpPr>
          <p:nvPr>
            <p:ph idx="1"/>
          </p:nvPr>
        </p:nvSpPr>
        <p:spPr>
          <a:xfrm>
            <a:off x="838200" y="3452812"/>
            <a:ext cx="10515600" cy="2897188"/>
          </a:xfrm>
        </p:spPr>
        <p:txBody>
          <a:bodyPr>
            <a:normAutofit/>
          </a:bodyPr>
          <a:lstStyle/>
          <a:p>
            <a:r>
              <a:rPr lang="en-US" dirty="0"/>
              <a:t>The user interface is the appearance on the screen and the actual manipulation by the user</a:t>
            </a:r>
          </a:p>
          <a:p>
            <a:pPr lvl="1"/>
            <a:r>
              <a:rPr lang="en-US" dirty="0"/>
              <a:t>Fonts, colors, logos, keyboard controls, menus, buttons</a:t>
            </a:r>
          </a:p>
          <a:p>
            <a:pPr lvl="1"/>
            <a:r>
              <a:rPr lang="en-US" dirty="0"/>
              <a:t>Mouse control, touch screen, or keyboard control</a:t>
            </a:r>
          </a:p>
          <a:p>
            <a:pPr lvl="1"/>
            <a:r>
              <a:rPr lang="en-US" dirty="0"/>
              <a:t>Conventions (e.g., "back", "help")</a:t>
            </a:r>
          </a:p>
          <a:p>
            <a:endParaRPr lang="en-US" dirty="0"/>
          </a:p>
        </p:txBody>
      </p:sp>
      <p:pic>
        <p:nvPicPr>
          <p:cNvPr id="7" name="Picture 6">
            <a:extLst>
              <a:ext uri="{FF2B5EF4-FFF2-40B4-BE49-F238E27FC236}">
                <a16:creationId xmlns:a16="http://schemas.microsoft.com/office/drawing/2014/main" id="{A53DF7C2-DA74-43D3-8ED8-4447033316A0}"/>
              </a:ext>
            </a:extLst>
          </p:cNvPr>
          <p:cNvPicPr>
            <a:picLocks noChangeAspect="1"/>
          </p:cNvPicPr>
          <p:nvPr/>
        </p:nvPicPr>
        <p:blipFill>
          <a:blip r:embed="rId2"/>
          <a:stretch>
            <a:fillRect/>
          </a:stretch>
        </p:blipFill>
        <p:spPr>
          <a:xfrm>
            <a:off x="2488406" y="1714500"/>
            <a:ext cx="7215188" cy="1714500"/>
          </a:xfrm>
          <a:prstGeom prst="rect">
            <a:avLst/>
          </a:prstGeom>
        </p:spPr>
      </p:pic>
    </p:spTree>
    <p:extLst>
      <p:ext uri="{BB962C8B-B14F-4D97-AF65-F5344CB8AC3E}">
        <p14:creationId xmlns:p14="http://schemas.microsoft.com/office/powerpoint/2010/main" val="296484022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11E103-A7EB-46BB-9C58-B8BB3F3C4F0F}"/>
              </a:ext>
            </a:extLst>
          </p:cNvPr>
          <p:cNvSpPr>
            <a:spLocks noGrp="1"/>
          </p:cNvSpPr>
          <p:nvPr>
            <p:ph type="title"/>
          </p:nvPr>
        </p:nvSpPr>
        <p:spPr/>
        <p:txBody>
          <a:bodyPr/>
          <a:lstStyle/>
          <a:p>
            <a:r>
              <a:rPr lang="en-US" dirty="0"/>
              <a:t>User Interface Design (cont.)</a:t>
            </a:r>
          </a:p>
        </p:txBody>
      </p:sp>
      <p:sp>
        <p:nvSpPr>
          <p:cNvPr id="3" name="Content Placeholder 2">
            <a:extLst>
              <a:ext uri="{FF2B5EF4-FFF2-40B4-BE49-F238E27FC236}">
                <a16:creationId xmlns:a16="http://schemas.microsoft.com/office/drawing/2014/main" id="{9E6DD278-7CEE-4DCB-B954-C17ABA1B7DE0}"/>
              </a:ext>
            </a:extLst>
          </p:cNvPr>
          <p:cNvSpPr>
            <a:spLocks noGrp="1"/>
          </p:cNvSpPr>
          <p:nvPr>
            <p:ph idx="1"/>
          </p:nvPr>
        </p:nvSpPr>
        <p:spPr/>
        <p:txBody>
          <a:bodyPr/>
          <a:lstStyle/>
          <a:p>
            <a:r>
              <a:rPr lang="en-US" dirty="0"/>
              <a:t>Example: to leave full screen </a:t>
            </a:r>
          </a:p>
          <a:p>
            <a:pPr lvl="1"/>
            <a:r>
              <a:rPr lang="en-US" dirty="0"/>
              <a:t>Keyboard: escape key, control-F Mouse/touch:</a:t>
            </a:r>
          </a:p>
          <a:p>
            <a:r>
              <a:rPr lang="en-US" dirty="0"/>
              <a:t>Examples of design choices</a:t>
            </a:r>
          </a:p>
          <a:p>
            <a:pPr lvl="1"/>
            <a:r>
              <a:rPr lang="en-US" dirty="0"/>
              <a:t>Screen space utilization in Adobe Reader.</a:t>
            </a:r>
          </a:p>
          <a:p>
            <a:pPr lvl="1"/>
            <a:r>
              <a:rPr lang="en-US" dirty="0"/>
              <a:t>Number of snippets per page in web search.</a:t>
            </a:r>
          </a:p>
        </p:txBody>
      </p:sp>
      <p:pic>
        <p:nvPicPr>
          <p:cNvPr id="4" name="Picture 3">
            <a:extLst>
              <a:ext uri="{FF2B5EF4-FFF2-40B4-BE49-F238E27FC236}">
                <a16:creationId xmlns:a16="http://schemas.microsoft.com/office/drawing/2014/main" id="{A59A21DF-B5E9-43A1-AB1F-3CFE2A8957BC}"/>
              </a:ext>
            </a:extLst>
          </p:cNvPr>
          <p:cNvPicPr>
            <a:picLocks noChangeAspect="1"/>
          </p:cNvPicPr>
          <p:nvPr/>
        </p:nvPicPr>
        <p:blipFill>
          <a:blip r:embed="rId2"/>
          <a:stretch>
            <a:fillRect/>
          </a:stretch>
        </p:blipFill>
        <p:spPr>
          <a:xfrm>
            <a:off x="7916862" y="2139950"/>
            <a:ext cx="2428875" cy="742950"/>
          </a:xfrm>
          <a:prstGeom prst="rect">
            <a:avLst/>
          </a:prstGeom>
        </p:spPr>
      </p:pic>
    </p:spTree>
    <p:extLst>
      <p:ext uri="{BB962C8B-B14F-4D97-AF65-F5344CB8AC3E}">
        <p14:creationId xmlns:p14="http://schemas.microsoft.com/office/powerpoint/2010/main" val="397466587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DAE5C0-FA53-4A11-8829-A461A2084138}"/>
              </a:ext>
            </a:extLst>
          </p:cNvPr>
          <p:cNvSpPr>
            <a:spLocks noGrp="1"/>
          </p:cNvSpPr>
          <p:nvPr>
            <p:ph type="title"/>
          </p:nvPr>
        </p:nvSpPr>
        <p:spPr/>
        <p:txBody>
          <a:bodyPr/>
          <a:lstStyle/>
          <a:p>
            <a:r>
              <a:rPr lang="en-US" dirty="0"/>
              <a:t>Interface Functions</a:t>
            </a:r>
          </a:p>
        </p:txBody>
      </p:sp>
      <p:sp>
        <p:nvSpPr>
          <p:cNvPr id="3" name="Content Placeholder 2">
            <a:extLst>
              <a:ext uri="{FF2B5EF4-FFF2-40B4-BE49-F238E27FC236}">
                <a16:creationId xmlns:a16="http://schemas.microsoft.com/office/drawing/2014/main" id="{27A896E6-A46C-4F0E-91D3-84D5722185B9}"/>
              </a:ext>
            </a:extLst>
          </p:cNvPr>
          <p:cNvSpPr>
            <a:spLocks noGrp="1"/>
          </p:cNvSpPr>
          <p:nvPr>
            <p:ph idx="1"/>
          </p:nvPr>
        </p:nvSpPr>
        <p:spPr>
          <a:xfrm>
            <a:off x="838200" y="3452812"/>
            <a:ext cx="10515600" cy="2897188"/>
          </a:xfrm>
        </p:spPr>
        <p:txBody>
          <a:bodyPr>
            <a:normAutofit/>
          </a:bodyPr>
          <a:lstStyle/>
          <a:p>
            <a:r>
              <a:rPr lang="en-US" dirty="0"/>
              <a:t>The interface functions determine the actions that are available to the user:</a:t>
            </a:r>
          </a:p>
          <a:p>
            <a:pPr lvl="1"/>
            <a:r>
              <a:rPr lang="en-US" dirty="0"/>
              <a:t>Select part of an object</a:t>
            </a:r>
          </a:p>
          <a:p>
            <a:pPr lvl="1"/>
            <a:r>
              <a:rPr lang="en-US" dirty="0"/>
              <a:t>Search a list or sort the results</a:t>
            </a:r>
          </a:p>
          <a:p>
            <a:pPr lvl="1"/>
            <a:r>
              <a:rPr lang="en-US" dirty="0"/>
              <a:t>View help information</a:t>
            </a:r>
          </a:p>
          <a:p>
            <a:pPr lvl="1"/>
            <a:r>
              <a:rPr lang="en-US" dirty="0"/>
              <a:t>Manipulate objects on a screen</a:t>
            </a:r>
          </a:p>
          <a:p>
            <a:pPr lvl="1"/>
            <a:r>
              <a:rPr lang="en-US" dirty="0"/>
              <a:t>Pan or zoom</a:t>
            </a:r>
          </a:p>
        </p:txBody>
      </p:sp>
      <p:pic>
        <p:nvPicPr>
          <p:cNvPr id="4" name="Picture 3">
            <a:extLst>
              <a:ext uri="{FF2B5EF4-FFF2-40B4-BE49-F238E27FC236}">
                <a16:creationId xmlns:a16="http://schemas.microsoft.com/office/drawing/2014/main" id="{198D7099-AB5A-471C-83CC-CEA53CCC832F}"/>
              </a:ext>
            </a:extLst>
          </p:cNvPr>
          <p:cNvPicPr>
            <a:picLocks noChangeAspect="1"/>
          </p:cNvPicPr>
          <p:nvPr/>
        </p:nvPicPr>
        <p:blipFill>
          <a:blip r:embed="rId2"/>
          <a:stretch>
            <a:fillRect/>
          </a:stretch>
        </p:blipFill>
        <p:spPr>
          <a:xfrm>
            <a:off x="2488406" y="1690688"/>
            <a:ext cx="7215188" cy="1693506"/>
          </a:xfrm>
          <a:prstGeom prst="rect">
            <a:avLst/>
          </a:prstGeom>
        </p:spPr>
      </p:pic>
    </p:spTree>
    <p:extLst>
      <p:ext uri="{BB962C8B-B14F-4D97-AF65-F5344CB8AC3E}">
        <p14:creationId xmlns:p14="http://schemas.microsoft.com/office/powerpoint/2010/main" val="217832063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DAE5C0-FA53-4A11-8829-A461A2084138}"/>
              </a:ext>
            </a:extLst>
          </p:cNvPr>
          <p:cNvSpPr>
            <a:spLocks noGrp="1"/>
          </p:cNvSpPr>
          <p:nvPr>
            <p:ph type="title"/>
          </p:nvPr>
        </p:nvSpPr>
        <p:spPr/>
        <p:txBody>
          <a:bodyPr/>
          <a:lstStyle/>
          <a:p>
            <a:r>
              <a:rPr lang="en-US" dirty="0"/>
              <a:t>Interface Functions (cont.)</a:t>
            </a:r>
          </a:p>
        </p:txBody>
      </p:sp>
      <p:sp>
        <p:nvSpPr>
          <p:cNvPr id="3" name="Content Placeholder 2">
            <a:extLst>
              <a:ext uri="{FF2B5EF4-FFF2-40B4-BE49-F238E27FC236}">
                <a16:creationId xmlns:a16="http://schemas.microsoft.com/office/drawing/2014/main" id="{27A896E6-A46C-4F0E-91D3-84D5722185B9}"/>
              </a:ext>
            </a:extLst>
          </p:cNvPr>
          <p:cNvSpPr>
            <a:spLocks noGrp="1"/>
          </p:cNvSpPr>
          <p:nvPr>
            <p:ph idx="1"/>
          </p:nvPr>
        </p:nvSpPr>
        <p:spPr>
          <a:xfrm>
            <a:off x="838200" y="1980406"/>
            <a:ext cx="10515600" cy="2897188"/>
          </a:xfrm>
        </p:spPr>
        <p:txBody>
          <a:bodyPr>
            <a:normAutofit/>
          </a:bodyPr>
          <a:lstStyle/>
          <a:p>
            <a:r>
              <a:rPr lang="en-US" dirty="0"/>
              <a:t>There may be alternative user interface designs for the same interface functions, for example:</a:t>
            </a:r>
          </a:p>
          <a:p>
            <a:pPr lvl="1"/>
            <a:r>
              <a:rPr lang="en-US" dirty="0"/>
              <a:t>Different versions of the MS Windows desktop have most of the same interface functions, but different user interface designs.</a:t>
            </a:r>
          </a:p>
          <a:p>
            <a:pPr lvl="1"/>
            <a:r>
              <a:rPr lang="en-US" dirty="0"/>
              <a:t>Applications that run on both Windows and Macintosh computers support a one-button mouse (Macintosh) o a two-button mouse (Windows).</a:t>
            </a:r>
          </a:p>
        </p:txBody>
      </p:sp>
    </p:spTree>
    <p:extLst>
      <p:ext uri="{BB962C8B-B14F-4D97-AF65-F5344CB8AC3E}">
        <p14:creationId xmlns:p14="http://schemas.microsoft.com/office/powerpoint/2010/main" val="192700538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DAE5C0-FA53-4A11-8829-A461A2084138}"/>
              </a:ext>
            </a:extLst>
          </p:cNvPr>
          <p:cNvSpPr>
            <a:spLocks noGrp="1"/>
          </p:cNvSpPr>
          <p:nvPr>
            <p:ph type="title"/>
          </p:nvPr>
        </p:nvSpPr>
        <p:spPr/>
        <p:txBody>
          <a:bodyPr/>
          <a:lstStyle/>
          <a:p>
            <a:r>
              <a:rPr lang="en-US" dirty="0"/>
              <a:t>Data and Metadata</a:t>
            </a:r>
          </a:p>
        </p:txBody>
      </p:sp>
      <p:sp>
        <p:nvSpPr>
          <p:cNvPr id="3" name="Content Placeholder 2">
            <a:extLst>
              <a:ext uri="{FF2B5EF4-FFF2-40B4-BE49-F238E27FC236}">
                <a16:creationId xmlns:a16="http://schemas.microsoft.com/office/drawing/2014/main" id="{27A896E6-A46C-4F0E-91D3-84D5722185B9}"/>
              </a:ext>
            </a:extLst>
          </p:cNvPr>
          <p:cNvSpPr>
            <a:spLocks noGrp="1"/>
          </p:cNvSpPr>
          <p:nvPr>
            <p:ph idx="1"/>
          </p:nvPr>
        </p:nvSpPr>
        <p:spPr>
          <a:xfrm>
            <a:off x="838200" y="3452812"/>
            <a:ext cx="10515600" cy="2897188"/>
          </a:xfrm>
        </p:spPr>
        <p:txBody>
          <a:bodyPr>
            <a:normAutofit lnSpcReduction="10000"/>
          </a:bodyPr>
          <a:lstStyle/>
          <a:p>
            <a:r>
              <a:rPr lang="en-US" dirty="0"/>
              <a:t>The interface functions and the interface design provide an interface to the data and metadata stored by the computer system.</a:t>
            </a:r>
          </a:p>
          <a:p>
            <a:r>
              <a:rPr lang="en-US" dirty="0"/>
              <a:t>The desktop metaphor has the concept of associating a file with an application. This requires a file type to be stored with each file:</a:t>
            </a:r>
          </a:p>
          <a:p>
            <a:pPr lvl="1"/>
            <a:r>
              <a:rPr lang="en-US" dirty="0"/>
              <a:t>extension to filename (e.g., .txt, .pdf)</a:t>
            </a:r>
          </a:p>
          <a:p>
            <a:r>
              <a:rPr lang="en-US" dirty="0"/>
              <a:t>Inexperienced clients sometimes ask for interface features that require additional data or metadata.</a:t>
            </a:r>
          </a:p>
        </p:txBody>
      </p:sp>
      <p:pic>
        <p:nvPicPr>
          <p:cNvPr id="5" name="Picture 4">
            <a:extLst>
              <a:ext uri="{FF2B5EF4-FFF2-40B4-BE49-F238E27FC236}">
                <a16:creationId xmlns:a16="http://schemas.microsoft.com/office/drawing/2014/main" id="{E2D3106E-4CE3-4AB6-AB5A-ECC3C2282E70}"/>
              </a:ext>
            </a:extLst>
          </p:cNvPr>
          <p:cNvPicPr>
            <a:picLocks noChangeAspect="1"/>
          </p:cNvPicPr>
          <p:nvPr/>
        </p:nvPicPr>
        <p:blipFill>
          <a:blip r:embed="rId2"/>
          <a:stretch>
            <a:fillRect/>
          </a:stretch>
        </p:blipFill>
        <p:spPr>
          <a:xfrm>
            <a:off x="2560837" y="1766094"/>
            <a:ext cx="7070326" cy="1611312"/>
          </a:xfrm>
          <a:prstGeom prst="rect">
            <a:avLst/>
          </a:prstGeom>
        </p:spPr>
      </p:pic>
    </p:spTree>
    <p:extLst>
      <p:ext uri="{BB962C8B-B14F-4D97-AF65-F5344CB8AC3E}">
        <p14:creationId xmlns:p14="http://schemas.microsoft.com/office/powerpoint/2010/main" val="299498461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75F98-E7D7-4DE1-9022-82DF304811B0}"/>
              </a:ext>
            </a:extLst>
          </p:cNvPr>
          <p:cNvSpPr>
            <a:spLocks noGrp="1"/>
          </p:cNvSpPr>
          <p:nvPr>
            <p:ph type="title"/>
          </p:nvPr>
        </p:nvSpPr>
        <p:spPr/>
        <p:txBody>
          <a:bodyPr/>
          <a:lstStyle/>
          <a:p>
            <a:r>
              <a:rPr lang="en-US" dirty="0"/>
              <a:t>Data and Metadata (cont.)</a:t>
            </a:r>
          </a:p>
        </p:txBody>
      </p:sp>
      <p:pic>
        <p:nvPicPr>
          <p:cNvPr id="4" name="Content Placeholder 3">
            <a:extLst>
              <a:ext uri="{FF2B5EF4-FFF2-40B4-BE49-F238E27FC236}">
                <a16:creationId xmlns:a16="http://schemas.microsoft.com/office/drawing/2014/main" id="{A375C9F3-60E7-41BC-BC8F-8D94E0811BF8}"/>
              </a:ext>
            </a:extLst>
          </p:cNvPr>
          <p:cNvPicPr>
            <a:picLocks noGrp="1" noChangeAspect="1"/>
          </p:cNvPicPr>
          <p:nvPr>
            <p:ph idx="1"/>
          </p:nvPr>
        </p:nvPicPr>
        <p:blipFill>
          <a:blip r:embed="rId2"/>
          <a:stretch>
            <a:fillRect/>
          </a:stretch>
        </p:blipFill>
        <p:spPr>
          <a:xfrm>
            <a:off x="3249469" y="1825625"/>
            <a:ext cx="5693062" cy="4351338"/>
          </a:xfrm>
          <a:prstGeom prst="rect">
            <a:avLst/>
          </a:prstGeom>
        </p:spPr>
      </p:pic>
    </p:spTree>
    <p:extLst>
      <p:ext uri="{BB962C8B-B14F-4D97-AF65-F5344CB8AC3E}">
        <p14:creationId xmlns:p14="http://schemas.microsoft.com/office/powerpoint/2010/main" val="377263965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DAE5C0-FA53-4A11-8829-A461A2084138}"/>
              </a:ext>
            </a:extLst>
          </p:cNvPr>
          <p:cNvSpPr>
            <a:spLocks noGrp="1"/>
          </p:cNvSpPr>
          <p:nvPr>
            <p:ph type="title"/>
          </p:nvPr>
        </p:nvSpPr>
        <p:spPr/>
        <p:txBody>
          <a:bodyPr/>
          <a:lstStyle/>
          <a:p>
            <a:r>
              <a:rPr lang="en-US" dirty="0"/>
              <a:t>Computer Systems and Networks</a:t>
            </a:r>
          </a:p>
        </p:txBody>
      </p:sp>
      <p:sp>
        <p:nvSpPr>
          <p:cNvPr id="3" name="Content Placeholder 2">
            <a:extLst>
              <a:ext uri="{FF2B5EF4-FFF2-40B4-BE49-F238E27FC236}">
                <a16:creationId xmlns:a16="http://schemas.microsoft.com/office/drawing/2014/main" id="{27A896E6-A46C-4F0E-91D3-84D5722185B9}"/>
              </a:ext>
            </a:extLst>
          </p:cNvPr>
          <p:cNvSpPr>
            <a:spLocks noGrp="1"/>
          </p:cNvSpPr>
          <p:nvPr>
            <p:ph idx="1"/>
          </p:nvPr>
        </p:nvSpPr>
        <p:spPr>
          <a:xfrm>
            <a:off x="838200" y="3452812"/>
            <a:ext cx="10515600" cy="2897188"/>
          </a:xfrm>
        </p:spPr>
        <p:txBody>
          <a:bodyPr>
            <a:normAutofit/>
          </a:bodyPr>
          <a:lstStyle/>
          <a:p>
            <a:r>
              <a:rPr lang="en-US" dirty="0"/>
              <a:t>The performance, reliability and predictability of computer systems and networks are crucial factors.</a:t>
            </a:r>
          </a:p>
        </p:txBody>
      </p:sp>
      <p:pic>
        <p:nvPicPr>
          <p:cNvPr id="6" name="Picture 5">
            <a:extLst>
              <a:ext uri="{FF2B5EF4-FFF2-40B4-BE49-F238E27FC236}">
                <a16:creationId xmlns:a16="http://schemas.microsoft.com/office/drawing/2014/main" id="{49DFA2C5-3034-4B47-872E-8A741ED5DDDB}"/>
              </a:ext>
            </a:extLst>
          </p:cNvPr>
          <p:cNvPicPr>
            <a:picLocks noChangeAspect="1"/>
          </p:cNvPicPr>
          <p:nvPr/>
        </p:nvPicPr>
        <p:blipFill>
          <a:blip r:embed="rId2"/>
          <a:stretch>
            <a:fillRect/>
          </a:stretch>
        </p:blipFill>
        <p:spPr>
          <a:xfrm>
            <a:off x="2511136" y="1738312"/>
            <a:ext cx="7169727" cy="1714500"/>
          </a:xfrm>
          <a:prstGeom prst="rect">
            <a:avLst/>
          </a:prstGeom>
        </p:spPr>
      </p:pic>
    </p:spTree>
    <p:extLst>
      <p:ext uri="{BB962C8B-B14F-4D97-AF65-F5344CB8AC3E}">
        <p14:creationId xmlns:p14="http://schemas.microsoft.com/office/powerpoint/2010/main" val="26238128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3DD4C-05C4-47BC-AD9E-C3D92D7C50D4}"/>
              </a:ext>
            </a:extLst>
          </p:cNvPr>
          <p:cNvSpPr>
            <a:spLocks noGrp="1"/>
          </p:cNvSpPr>
          <p:nvPr>
            <p:ph type="title"/>
          </p:nvPr>
        </p:nvSpPr>
        <p:spPr/>
        <p:txBody>
          <a:bodyPr/>
          <a:lstStyle/>
          <a:p>
            <a:r>
              <a:rPr lang="en-US" dirty="0"/>
              <a:t>Computer Systems and Networks (cont.)</a:t>
            </a:r>
          </a:p>
        </p:txBody>
      </p:sp>
      <p:sp>
        <p:nvSpPr>
          <p:cNvPr id="3" name="Content Placeholder 2">
            <a:extLst>
              <a:ext uri="{FF2B5EF4-FFF2-40B4-BE49-F238E27FC236}">
                <a16:creationId xmlns:a16="http://schemas.microsoft.com/office/drawing/2014/main" id="{24BCECC6-B581-45BA-AD5F-549683C3BD95}"/>
              </a:ext>
            </a:extLst>
          </p:cNvPr>
          <p:cNvSpPr>
            <a:spLocks noGrp="1"/>
          </p:cNvSpPr>
          <p:nvPr>
            <p:ph idx="1"/>
          </p:nvPr>
        </p:nvSpPr>
        <p:spPr/>
        <p:txBody>
          <a:bodyPr>
            <a:normAutofit fontScale="92500"/>
          </a:bodyPr>
          <a:lstStyle/>
          <a:p>
            <a:pPr algn="just"/>
            <a:r>
              <a:rPr lang="en-US" dirty="0"/>
              <a:t>Examples</a:t>
            </a:r>
          </a:p>
          <a:p>
            <a:pPr lvl="1" algn="just"/>
            <a:r>
              <a:rPr lang="en-US" dirty="0"/>
              <a:t>Instantaneous response time is essential for mouse tracking.</a:t>
            </a:r>
          </a:p>
          <a:p>
            <a:pPr lvl="1" algn="just"/>
            <a:r>
              <a:rPr lang="en-US" dirty="0"/>
              <a:t>Response time for transactions may determine the action taken, e.g., approve credit card if no reply within five seconds.</a:t>
            </a:r>
          </a:p>
          <a:p>
            <a:pPr algn="just"/>
            <a:r>
              <a:rPr lang="en-US" dirty="0"/>
              <a:t>Response time requirements</a:t>
            </a:r>
          </a:p>
          <a:p>
            <a:pPr lvl="1" algn="just"/>
            <a:r>
              <a:rPr lang="en-US" dirty="0"/>
              <a:t>0.1 sec – the user feels that the system is reacting instantaneously</a:t>
            </a:r>
          </a:p>
          <a:p>
            <a:pPr lvl="1" algn="just"/>
            <a:r>
              <a:rPr lang="en-US" dirty="0"/>
              <a:t>1 sec – the user will notice the delay, but his/her flow of thought stays uninterrupted</a:t>
            </a:r>
          </a:p>
          <a:p>
            <a:pPr lvl="1" algn="just"/>
            <a:r>
              <a:rPr lang="en-US" dirty="0"/>
              <a:t>10 sec – the limit for keeping the user's attention focused on the dialogue</a:t>
            </a:r>
          </a:p>
          <a:p>
            <a:pPr algn="just"/>
            <a:r>
              <a:rPr lang="en-US" dirty="0"/>
              <a:t>As computer systems improve, users have got more demanding. A response time that is good enough today, may not be good enough five years from now.</a:t>
            </a:r>
          </a:p>
        </p:txBody>
      </p:sp>
    </p:spTree>
    <p:extLst>
      <p:ext uri="{BB962C8B-B14F-4D97-AF65-F5344CB8AC3E}">
        <p14:creationId xmlns:p14="http://schemas.microsoft.com/office/powerpoint/2010/main" val="240779838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4E6E7-C934-477E-9F92-1306C0BBDF86}"/>
              </a:ext>
            </a:extLst>
          </p:cNvPr>
          <p:cNvSpPr>
            <a:spLocks noGrp="1"/>
          </p:cNvSpPr>
          <p:nvPr>
            <p:ph type="title"/>
          </p:nvPr>
        </p:nvSpPr>
        <p:spPr/>
        <p:txBody>
          <a:bodyPr/>
          <a:lstStyle/>
          <a:p>
            <a:r>
              <a:rPr lang="en-US" dirty="0"/>
              <a:t>Principles of User Interface Design</a:t>
            </a:r>
          </a:p>
        </p:txBody>
      </p:sp>
      <p:sp>
        <p:nvSpPr>
          <p:cNvPr id="3" name="Content Placeholder 2">
            <a:extLst>
              <a:ext uri="{FF2B5EF4-FFF2-40B4-BE49-F238E27FC236}">
                <a16:creationId xmlns:a16="http://schemas.microsoft.com/office/drawing/2014/main" id="{97949694-9EB0-4876-9548-E9E10505C509}"/>
              </a:ext>
            </a:extLst>
          </p:cNvPr>
          <p:cNvSpPr>
            <a:spLocks noGrp="1"/>
          </p:cNvSpPr>
          <p:nvPr>
            <p:ph idx="1"/>
          </p:nvPr>
        </p:nvSpPr>
        <p:spPr/>
        <p:txBody>
          <a:bodyPr>
            <a:normAutofit/>
          </a:bodyPr>
          <a:lstStyle/>
          <a:p>
            <a:r>
              <a:rPr lang="en-US" dirty="0"/>
              <a:t>User interface design is partly an art, but there are general principles</a:t>
            </a:r>
          </a:p>
          <a:p>
            <a:pPr lvl="1"/>
            <a:r>
              <a:rPr lang="en-US" dirty="0"/>
              <a:t>Consistency -- in appearance, controls, and function.</a:t>
            </a:r>
          </a:p>
          <a:p>
            <a:pPr lvl="1"/>
            <a:r>
              <a:rPr lang="en-US" dirty="0"/>
              <a:t>Feedback -- what is the computer system doing? Why does the user see certain results?</a:t>
            </a:r>
          </a:p>
          <a:p>
            <a:pPr lvl="1"/>
            <a:r>
              <a:rPr lang="en-US" dirty="0"/>
              <a:t>Users should be able to interrupt or reverse actions.</a:t>
            </a:r>
          </a:p>
          <a:p>
            <a:pPr lvl="1"/>
            <a:r>
              <a:rPr lang="en-US" dirty="0"/>
              <a:t>Error handling should be simple and easy to comprehend.</a:t>
            </a:r>
          </a:p>
          <a:p>
            <a:pPr lvl="1"/>
            <a:r>
              <a:rPr lang="en-US" dirty="0"/>
              <a:t>Skilled users should be offered shortcuts; beginners should have simple, well-defined options.</a:t>
            </a:r>
          </a:p>
          <a:p>
            <a:pPr lvl="1"/>
            <a:r>
              <a:rPr lang="en-US" dirty="0"/>
              <a:t>The user should feel in control</a:t>
            </a:r>
          </a:p>
        </p:txBody>
      </p:sp>
    </p:spTree>
    <p:extLst>
      <p:ext uri="{BB962C8B-B14F-4D97-AF65-F5344CB8AC3E}">
        <p14:creationId xmlns:p14="http://schemas.microsoft.com/office/powerpoint/2010/main" val="372671145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232C47-5E93-4B1D-9B26-850F6B495E47}"/>
              </a:ext>
            </a:extLst>
          </p:cNvPr>
          <p:cNvSpPr>
            <a:spLocks noGrp="1"/>
          </p:cNvSpPr>
          <p:nvPr>
            <p:ph type="title"/>
          </p:nvPr>
        </p:nvSpPr>
        <p:spPr/>
        <p:txBody>
          <a:bodyPr/>
          <a:lstStyle/>
          <a:p>
            <a:r>
              <a:rPr lang="en-US" dirty="0"/>
              <a:t>Avoid the Fancy</a:t>
            </a:r>
          </a:p>
        </p:txBody>
      </p:sp>
      <p:pic>
        <p:nvPicPr>
          <p:cNvPr id="9" name="Content Placeholder 8">
            <a:extLst>
              <a:ext uri="{FF2B5EF4-FFF2-40B4-BE49-F238E27FC236}">
                <a16:creationId xmlns:a16="http://schemas.microsoft.com/office/drawing/2014/main" id="{F783605F-DB75-49A3-B408-2B1FF143E4B6}"/>
              </a:ext>
            </a:extLst>
          </p:cNvPr>
          <p:cNvPicPr>
            <a:picLocks noGrp="1" noChangeAspect="1"/>
          </p:cNvPicPr>
          <p:nvPr>
            <p:ph idx="1"/>
          </p:nvPr>
        </p:nvPicPr>
        <p:blipFill>
          <a:blip r:embed="rId2"/>
          <a:stretch>
            <a:fillRect/>
          </a:stretch>
        </p:blipFill>
        <p:spPr>
          <a:xfrm>
            <a:off x="3359592" y="1825625"/>
            <a:ext cx="5472816" cy="4351338"/>
          </a:xfrm>
          <a:prstGeom prst="rect">
            <a:avLst/>
          </a:prstGeom>
        </p:spPr>
      </p:pic>
    </p:spTree>
    <p:extLst>
      <p:ext uri="{BB962C8B-B14F-4D97-AF65-F5344CB8AC3E}">
        <p14:creationId xmlns:p14="http://schemas.microsoft.com/office/powerpoint/2010/main" val="33972361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A1CB60-5300-4561-AE60-5D424A4F2DE4}"/>
              </a:ext>
            </a:extLst>
          </p:cNvPr>
          <p:cNvSpPr>
            <a:spLocks noGrp="1"/>
          </p:cNvSpPr>
          <p:nvPr>
            <p:ph type="title"/>
          </p:nvPr>
        </p:nvSpPr>
        <p:spPr/>
        <p:txBody>
          <a:bodyPr/>
          <a:lstStyle/>
          <a:p>
            <a:r>
              <a:rPr lang="en-US" dirty="0"/>
              <a:t>Learning Objectives</a:t>
            </a:r>
          </a:p>
        </p:txBody>
      </p:sp>
      <p:sp>
        <p:nvSpPr>
          <p:cNvPr id="3" name="Content Placeholder 2">
            <a:extLst>
              <a:ext uri="{FF2B5EF4-FFF2-40B4-BE49-F238E27FC236}">
                <a16:creationId xmlns:a16="http://schemas.microsoft.com/office/drawing/2014/main" id="{D8B7C2EF-56B3-4C5D-9CB3-DA6BB4AE9DC4}"/>
              </a:ext>
            </a:extLst>
          </p:cNvPr>
          <p:cNvSpPr>
            <a:spLocks noGrp="1"/>
          </p:cNvSpPr>
          <p:nvPr>
            <p:ph idx="1"/>
          </p:nvPr>
        </p:nvSpPr>
        <p:spPr/>
        <p:txBody>
          <a:bodyPr/>
          <a:lstStyle/>
          <a:p>
            <a:r>
              <a:rPr lang="en-US" dirty="0"/>
              <a:t>Understanding the user interfaces.</a:t>
            </a:r>
          </a:p>
          <a:p>
            <a:r>
              <a:rPr lang="en-US" dirty="0"/>
              <a:t>Three-layers architecture.</a:t>
            </a:r>
          </a:p>
          <a:p>
            <a:r>
              <a:rPr lang="en-US" dirty="0"/>
              <a:t>Understanding the evaluation of user interfaces.</a:t>
            </a:r>
          </a:p>
        </p:txBody>
      </p:sp>
    </p:spTree>
    <p:extLst>
      <p:ext uri="{BB962C8B-B14F-4D97-AF65-F5344CB8AC3E}">
        <p14:creationId xmlns:p14="http://schemas.microsoft.com/office/powerpoint/2010/main" val="265739039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BA17D9-808B-47D6-9657-D3E1062DAE0B}"/>
              </a:ext>
            </a:extLst>
          </p:cNvPr>
          <p:cNvSpPr>
            <a:spLocks noGrp="1"/>
          </p:cNvSpPr>
          <p:nvPr>
            <p:ph type="title"/>
          </p:nvPr>
        </p:nvSpPr>
        <p:spPr/>
        <p:txBody>
          <a:bodyPr/>
          <a:lstStyle/>
          <a:p>
            <a:r>
              <a:rPr lang="en-US" dirty="0"/>
              <a:t>Simple is Good</a:t>
            </a:r>
          </a:p>
        </p:txBody>
      </p:sp>
      <p:pic>
        <p:nvPicPr>
          <p:cNvPr id="4" name="Content Placeholder 3">
            <a:extLst>
              <a:ext uri="{FF2B5EF4-FFF2-40B4-BE49-F238E27FC236}">
                <a16:creationId xmlns:a16="http://schemas.microsoft.com/office/drawing/2014/main" id="{09055DCA-05AE-480B-A3D9-22A1EA969E18}"/>
              </a:ext>
            </a:extLst>
          </p:cNvPr>
          <p:cNvPicPr>
            <a:picLocks noGrp="1" noChangeAspect="1"/>
          </p:cNvPicPr>
          <p:nvPr>
            <p:ph idx="1"/>
          </p:nvPr>
        </p:nvPicPr>
        <p:blipFill>
          <a:blip r:embed="rId2"/>
          <a:stretch>
            <a:fillRect/>
          </a:stretch>
        </p:blipFill>
        <p:spPr>
          <a:xfrm>
            <a:off x="2991861" y="1825625"/>
            <a:ext cx="6208278" cy="4351338"/>
          </a:xfrm>
          <a:prstGeom prst="rect">
            <a:avLst/>
          </a:prstGeom>
        </p:spPr>
      </p:pic>
    </p:spTree>
    <p:extLst>
      <p:ext uri="{BB962C8B-B14F-4D97-AF65-F5344CB8AC3E}">
        <p14:creationId xmlns:p14="http://schemas.microsoft.com/office/powerpoint/2010/main" val="422348332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2E1CA9-6E93-43C4-BA06-B9338BEF208C}"/>
              </a:ext>
            </a:extLst>
          </p:cNvPr>
          <p:cNvSpPr>
            <a:spLocks noGrp="1"/>
          </p:cNvSpPr>
          <p:nvPr>
            <p:ph type="title"/>
          </p:nvPr>
        </p:nvSpPr>
        <p:spPr/>
        <p:txBody>
          <a:bodyPr/>
          <a:lstStyle/>
          <a:p>
            <a:r>
              <a:rPr lang="en-US" dirty="0"/>
              <a:t>Interface Design: Menus</a:t>
            </a:r>
          </a:p>
        </p:txBody>
      </p:sp>
      <p:sp>
        <p:nvSpPr>
          <p:cNvPr id="3" name="Content Placeholder 2">
            <a:extLst>
              <a:ext uri="{FF2B5EF4-FFF2-40B4-BE49-F238E27FC236}">
                <a16:creationId xmlns:a16="http://schemas.microsoft.com/office/drawing/2014/main" id="{643752D6-BC1A-4001-8BFE-DD93196C94B2}"/>
              </a:ext>
            </a:extLst>
          </p:cNvPr>
          <p:cNvSpPr>
            <a:spLocks noGrp="1"/>
          </p:cNvSpPr>
          <p:nvPr>
            <p:ph idx="1"/>
          </p:nvPr>
        </p:nvSpPr>
        <p:spPr/>
        <p:txBody>
          <a:bodyPr>
            <a:normAutofit/>
          </a:bodyPr>
          <a:lstStyle/>
          <a:p>
            <a:r>
              <a:rPr lang="en-US" dirty="0"/>
              <a:t>Easy for users to learn and use</a:t>
            </a:r>
          </a:p>
          <a:p>
            <a:r>
              <a:rPr lang="en-US" dirty="0"/>
              <a:t>Certain categories of error are avoided</a:t>
            </a:r>
          </a:p>
          <a:p>
            <a:r>
              <a:rPr lang="en-US" dirty="0"/>
              <a:t>Enables context-sensitive help</a:t>
            </a:r>
          </a:p>
          <a:p>
            <a:r>
              <a:rPr lang="en-US" dirty="0"/>
              <a:t>Major difficulty is structure of large number of choices</a:t>
            </a:r>
          </a:p>
          <a:p>
            <a:pPr lvl="1"/>
            <a:r>
              <a:rPr lang="en-US" dirty="0"/>
              <a:t>Scrolling menus (e.g., states of USA)</a:t>
            </a:r>
          </a:p>
          <a:p>
            <a:pPr lvl="1"/>
            <a:r>
              <a:rPr lang="en-US" dirty="0"/>
              <a:t>Hierarchical</a:t>
            </a:r>
          </a:p>
          <a:p>
            <a:pPr lvl="1"/>
            <a:r>
              <a:rPr lang="en-US" dirty="0"/>
              <a:t>Associated control panels</a:t>
            </a:r>
          </a:p>
          <a:p>
            <a:pPr lvl="1"/>
            <a:r>
              <a:rPr lang="en-US" dirty="0"/>
              <a:t>Menus plus command line</a:t>
            </a:r>
          </a:p>
          <a:p>
            <a:r>
              <a:rPr lang="en-US" dirty="0"/>
              <a:t>Users prefer broad and shallow to deep menu systems</a:t>
            </a:r>
          </a:p>
        </p:txBody>
      </p:sp>
    </p:spTree>
    <p:extLst>
      <p:ext uri="{BB962C8B-B14F-4D97-AF65-F5344CB8AC3E}">
        <p14:creationId xmlns:p14="http://schemas.microsoft.com/office/powerpoint/2010/main" val="218187115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0B6BAC-F9EC-4436-9DFB-0FD2CEC37B31}"/>
              </a:ext>
            </a:extLst>
          </p:cNvPr>
          <p:cNvSpPr>
            <a:spLocks noGrp="1"/>
          </p:cNvSpPr>
          <p:nvPr>
            <p:ph type="title"/>
          </p:nvPr>
        </p:nvSpPr>
        <p:spPr/>
        <p:txBody>
          <a:bodyPr/>
          <a:lstStyle/>
          <a:p>
            <a:r>
              <a:rPr lang="en-US" dirty="0"/>
              <a:t>Help System Design</a:t>
            </a:r>
          </a:p>
        </p:txBody>
      </p:sp>
      <p:sp>
        <p:nvSpPr>
          <p:cNvPr id="3" name="Content Placeholder 2">
            <a:extLst>
              <a:ext uri="{FF2B5EF4-FFF2-40B4-BE49-F238E27FC236}">
                <a16:creationId xmlns:a16="http://schemas.microsoft.com/office/drawing/2014/main" id="{CA8A6537-4575-45FE-B743-2B90517BEC8B}"/>
              </a:ext>
            </a:extLst>
          </p:cNvPr>
          <p:cNvSpPr>
            <a:spLocks noGrp="1"/>
          </p:cNvSpPr>
          <p:nvPr>
            <p:ph idx="1"/>
          </p:nvPr>
        </p:nvSpPr>
        <p:spPr/>
        <p:txBody>
          <a:bodyPr>
            <a:normAutofit lnSpcReduction="10000"/>
          </a:bodyPr>
          <a:lstStyle/>
          <a:p>
            <a:r>
              <a:rPr lang="en-US" dirty="0"/>
              <a:t>Help system design is difficult</a:t>
            </a:r>
          </a:p>
          <a:p>
            <a:pPr lvl="1"/>
            <a:r>
              <a:rPr lang="en-US" dirty="0"/>
              <a:t>Must prototype with mixed users</a:t>
            </a:r>
          </a:p>
          <a:p>
            <a:pPr lvl="1"/>
            <a:r>
              <a:rPr lang="en-US" dirty="0"/>
              <a:t>Must have many routes to same information</a:t>
            </a:r>
          </a:p>
          <a:p>
            <a:r>
              <a:rPr lang="en-US" dirty="0"/>
              <a:t>Categories of help:</a:t>
            </a:r>
          </a:p>
          <a:p>
            <a:pPr lvl="1"/>
            <a:r>
              <a:rPr lang="en-US" dirty="0"/>
              <a:t>Overview and general information</a:t>
            </a:r>
          </a:p>
          <a:p>
            <a:pPr lvl="1"/>
            <a:r>
              <a:rPr lang="en-US" dirty="0"/>
              <a:t>Specific or context information</a:t>
            </a:r>
          </a:p>
          <a:p>
            <a:pPr lvl="1"/>
            <a:r>
              <a:rPr lang="en-US" dirty="0"/>
              <a:t>Tutorials (general)</a:t>
            </a:r>
          </a:p>
          <a:p>
            <a:pPr lvl="1"/>
            <a:r>
              <a:rPr lang="en-US" dirty="0"/>
              <a:t>Cook books and wizards</a:t>
            </a:r>
          </a:p>
          <a:p>
            <a:pPr lvl="1"/>
            <a:r>
              <a:rPr lang="en-US" dirty="0"/>
              <a:t>Emergency ("I am in trouble ...")</a:t>
            </a:r>
          </a:p>
          <a:p>
            <a:r>
              <a:rPr lang="en-US" dirty="0"/>
              <a:t>Help systems need experienced designers. Schedule plenty of time for development and user testing.</a:t>
            </a:r>
          </a:p>
        </p:txBody>
      </p:sp>
    </p:spTree>
    <p:extLst>
      <p:ext uri="{BB962C8B-B14F-4D97-AF65-F5344CB8AC3E}">
        <p14:creationId xmlns:p14="http://schemas.microsoft.com/office/powerpoint/2010/main" val="283016349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A6C6F-7F03-4EA9-ADA3-FABA99A352A8}"/>
              </a:ext>
            </a:extLst>
          </p:cNvPr>
          <p:cNvSpPr>
            <a:spLocks noGrp="1"/>
          </p:cNvSpPr>
          <p:nvPr>
            <p:ph type="title"/>
          </p:nvPr>
        </p:nvSpPr>
        <p:spPr/>
        <p:txBody>
          <a:bodyPr/>
          <a:lstStyle/>
          <a:p>
            <a:r>
              <a:rPr lang="en-US" dirty="0"/>
              <a:t>Information Presentation</a:t>
            </a:r>
          </a:p>
        </p:txBody>
      </p:sp>
      <p:sp>
        <p:nvSpPr>
          <p:cNvPr id="3" name="Content Placeholder 2">
            <a:extLst>
              <a:ext uri="{FF2B5EF4-FFF2-40B4-BE49-F238E27FC236}">
                <a16:creationId xmlns:a16="http://schemas.microsoft.com/office/drawing/2014/main" id="{F8F32B7E-8623-427D-8E3D-26AAC6C37885}"/>
              </a:ext>
            </a:extLst>
          </p:cNvPr>
          <p:cNvSpPr>
            <a:spLocks noGrp="1"/>
          </p:cNvSpPr>
          <p:nvPr>
            <p:ph idx="1"/>
          </p:nvPr>
        </p:nvSpPr>
        <p:spPr/>
        <p:txBody>
          <a:bodyPr>
            <a:normAutofit/>
          </a:bodyPr>
          <a:lstStyle/>
          <a:p>
            <a:r>
              <a:rPr lang="en-US" dirty="0"/>
              <a:t>Simple is often better than fancy</a:t>
            </a:r>
          </a:p>
          <a:p>
            <a:r>
              <a:rPr lang="en-US" dirty="0"/>
              <a:t>Text</a:t>
            </a:r>
          </a:p>
          <a:p>
            <a:pPr lvl="1"/>
            <a:r>
              <a:rPr lang="en-US" dirty="0"/>
              <a:t>precise, unambiguous</a:t>
            </a:r>
          </a:p>
          <a:p>
            <a:pPr lvl="1"/>
            <a:r>
              <a:rPr lang="en-US" dirty="0"/>
              <a:t>fast to compute and transmit</a:t>
            </a:r>
          </a:p>
          <a:p>
            <a:r>
              <a:rPr lang="en-US" dirty="0"/>
              <a:t>Graphical interface</a:t>
            </a:r>
          </a:p>
          <a:p>
            <a:pPr lvl="1"/>
            <a:r>
              <a:rPr lang="en-US" dirty="0"/>
              <a:t>simple to comprehend/learn, but icons can be difficult to recognize</a:t>
            </a:r>
          </a:p>
          <a:p>
            <a:pPr lvl="1"/>
            <a:r>
              <a:rPr lang="en-US" dirty="0"/>
              <a:t>uses of color</a:t>
            </a:r>
          </a:p>
          <a:p>
            <a:pPr lvl="1"/>
            <a:r>
              <a:rPr lang="en-US" dirty="0"/>
              <a:t>variations show different cases</a:t>
            </a:r>
          </a:p>
        </p:txBody>
      </p:sp>
    </p:spTree>
    <p:extLst>
      <p:ext uri="{BB962C8B-B14F-4D97-AF65-F5344CB8AC3E}">
        <p14:creationId xmlns:p14="http://schemas.microsoft.com/office/powerpoint/2010/main" val="409870258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C4322F-491D-403C-8F37-7E4485BCDB35}"/>
              </a:ext>
            </a:extLst>
          </p:cNvPr>
          <p:cNvSpPr>
            <a:spLocks noGrp="1"/>
          </p:cNvSpPr>
          <p:nvPr>
            <p:ph type="title"/>
          </p:nvPr>
        </p:nvSpPr>
        <p:spPr/>
        <p:txBody>
          <a:bodyPr/>
          <a:lstStyle/>
          <a:p>
            <a:r>
              <a:rPr lang="en-US" dirty="0"/>
              <a:t>Command Line Interfaces</a:t>
            </a:r>
          </a:p>
        </p:txBody>
      </p:sp>
      <p:sp>
        <p:nvSpPr>
          <p:cNvPr id="3" name="Content Placeholder 2">
            <a:extLst>
              <a:ext uri="{FF2B5EF4-FFF2-40B4-BE49-F238E27FC236}">
                <a16:creationId xmlns:a16="http://schemas.microsoft.com/office/drawing/2014/main" id="{BEAA1D4E-AAC7-422F-8709-BD74ED0F741C}"/>
              </a:ext>
            </a:extLst>
          </p:cNvPr>
          <p:cNvSpPr>
            <a:spLocks noGrp="1"/>
          </p:cNvSpPr>
          <p:nvPr>
            <p:ph idx="1"/>
          </p:nvPr>
        </p:nvSpPr>
        <p:spPr/>
        <p:txBody>
          <a:bodyPr/>
          <a:lstStyle/>
          <a:p>
            <a:r>
              <a:rPr lang="en-US" dirty="0"/>
              <a:t>Problems with graphical interfaces</a:t>
            </a:r>
          </a:p>
          <a:p>
            <a:pPr lvl="1"/>
            <a:r>
              <a:rPr lang="en-US" dirty="0"/>
              <a:t>Not suitable for some complex interactions</a:t>
            </a:r>
          </a:p>
          <a:p>
            <a:pPr lvl="1"/>
            <a:r>
              <a:rPr lang="en-US" dirty="0"/>
              <a:t>May be slow for skilled users</a:t>
            </a:r>
          </a:p>
          <a:p>
            <a:pPr lvl="1"/>
            <a:r>
              <a:rPr lang="en-US" dirty="0"/>
              <a:t>Difficult to build scripts</a:t>
            </a:r>
          </a:p>
          <a:p>
            <a:pPr lvl="1"/>
            <a:r>
              <a:rPr lang="en-US" dirty="0"/>
              <a:t>Only suitable for human users</a:t>
            </a:r>
          </a:p>
        </p:txBody>
      </p:sp>
    </p:spTree>
    <p:extLst>
      <p:ext uri="{BB962C8B-B14F-4D97-AF65-F5344CB8AC3E}">
        <p14:creationId xmlns:p14="http://schemas.microsoft.com/office/powerpoint/2010/main" val="144635512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2961DC-FC1E-4F4F-92BE-4E53E7A6FC6D}"/>
              </a:ext>
            </a:extLst>
          </p:cNvPr>
          <p:cNvSpPr>
            <a:spLocks noGrp="1"/>
          </p:cNvSpPr>
          <p:nvPr>
            <p:ph type="title"/>
          </p:nvPr>
        </p:nvSpPr>
        <p:spPr/>
        <p:txBody>
          <a:bodyPr/>
          <a:lstStyle/>
          <a:p>
            <a:r>
              <a:rPr lang="en-US" dirty="0"/>
              <a:t>Command Line Interfaces</a:t>
            </a:r>
          </a:p>
        </p:txBody>
      </p:sp>
      <p:sp>
        <p:nvSpPr>
          <p:cNvPr id="3" name="Content Placeholder 2">
            <a:extLst>
              <a:ext uri="{FF2B5EF4-FFF2-40B4-BE49-F238E27FC236}">
                <a16:creationId xmlns:a16="http://schemas.microsoft.com/office/drawing/2014/main" id="{BA97DB6C-99CF-416E-AB62-D00556337B3E}"/>
              </a:ext>
            </a:extLst>
          </p:cNvPr>
          <p:cNvSpPr>
            <a:spLocks noGrp="1"/>
          </p:cNvSpPr>
          <p:nvPr>
            <p:ph idx="1"/>
          </p:nvPr>
        </p:nvSpPr>
        <p:spPr/>
        <p:txBody>
          <a:bodyPr>
            <a:normAutofit/>
          </a:bodyPr>
          <a:lstStyle/>
          <a:p>
            <a:r>
              <a:rPr lang="en-US" dirty="0"/>
              <a:t>User interacts with computer by typing commands (e.g., Linux shell script)</a:t>
            </a:r>
          </a:p>
          <a:p>
            <a:pPr lvl="1"/>
            <a:r>
              <a:rPr lang="en-US" dirty="0"/>
              <a:t>Allows complex instructions to be given to computer</a:t>
            </a:r>
          </a:p>
          <a:p>
            <a:pPr lvl="1"/>
            <a:r>
              <a:rPr lang="en-US" dirty="0"/>
              <a:t>Facilitates formal methods of specification &amp; implementation</a:t>
            </a:r>
          </a:p>
          <a:p>
            <a:pPr lvl="1"/>
            <a:r>
              <a:rPr lang="en-US" dirty="0"/>
              <a:t>Skilled users can input commands quickly</a:t>
            </a:r>
          </a:p>
          <a:p>
            <a:pPr lvl="1"/>
            <a:r>
              <a:rPr lang="en-US" dirty="0"/>
              <a:t>Unless very simple, requires learning or training</a:t>
            </a:r>
          </a:p>
          <a:p>
            <a:pPr lvl="1"/>
            <a:r>
              <a:rPr lang="en-US" dirty="0"/>
              <a:t>Can be adapted for people with disabilities</a:t>
            </a:r>
          </a:p>
          <a:p>
            <a:pPr lvl="1"/>
            <a:r>
              <a:rPr lang="en-US" dirty="0"/>
              <a:t>Can be multi-lingual</a:t>
            </a:r>
          </a:p>
          <a:p>
            <a:pPr lvl="1"/>
            <a:r>
              <a:rPr lang="en-US" dirty="0"/>
              <a:t>Suitable for scripting/ non-human clients</a:t>
            </a:r>
          </a:p>
        </p:txBody>
      </p:sp>
    </p:spTree>
    <p:extLst>
      <p:ext uri="{BB962C8B-B14F-4D97-AF65-F5344CB8AC3E}">
        <p14:creationId xmlns:p14="http://schemas.microsoft.com/office/powerpoint/2010/main" val="263622609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95B340-55CB-4085-88E7-E3B55B849B6B}"/>
              </a:ext>
            </a:extLst>
          </p:cNvPr>
          <p:cNvSpPr>
            <a:spLocks noGrp="1"/>
          </p:cNvSpPr>
          <p:nvPr>
            <p:ph type="title"/>
          </p:nvPr>
        </p:nvSpPr>
        <p:spPr/>
        <p:txBody>
          <a:bodyPr/>
          <a:lstStyle/>
          <a:p>
            <a:r>
              <a:rPr lang="en-US" dirty="0"/>
              <a:t>Device-Aware Interfaces</a:t>
            </a:r>
          </a:p>
        </p:txBody>
      </p:sp>
      <p:sp>
        <p:nvSpPr>
          <p:cNvPr id="3" name="Content Placeholder 2">
            <a:extLst>
              <a:ext uri="{FF2B5EF4-FFF2-40B4-BE49-F238E27FC236}">
                <a16:creationId xmlns:a16="http://schemas.microsoft.com/office/drawing/2014/main" id="{2F7BBF40-7FC8-4DF0-9E78-4BD50F3FD00B}"/>
              </a:ext>
            </a:extLst>
          </p:cNvPr>
          <p:cNvSpPr>
            <a:spLocks noGrp="1"/>
          </p:cNvSpPr>
          <p:nvPr>
            <p:ph idx="1"/>
          </p:nvPr>
        </p:nvSpPr>
        <p:spPr/>
        <p:txBody>
          <a:bodyPr>
            <a:normAutofit/>
          </a:bodyPr>
          <a:lstStyle/>
          <a:p>
            <a:r>
              <a:rPr lang="en-US" dirty="0"/>
              <a:t>Interfaces must take into account physical constraints of computers and networks:</a:t>
            </a:r>
          </a:p>
          <a:p>
            <a:pPr lvl="1"/>
            <a:r>
              <a:rPr lang="en-US" dirty="0"/>
              <a:t>How does a desk-top computer differ from a laptop?</a:t>
            </a:r>
          </a:p>
          <a:p>
            <a:pPr lvl="1"/>
            <a:r>
              <a:rPr lang="en-US" dirty="0"/>
              <a:t>What is special about a smartphone?</a:t>
            </a:r>
          </a:p>
          <a:p>
            <a:pPr lvl="1"/>
            <a:r>
              <a:rPr lang="en-US" dirty="0"/>
              <a:t>How do you make use of a touch-sensitive screen?</a:t>
            </a:r>
          </a:p>
          <a:p>
            <a:pPr lvl="1"/>
            <a:r>
              <a:rPr lang="en-US" dirty="0"/>
              <a:t>What works well with a digital camera?</a:t>
            </a:r>
          </a:p>
          <a:p>
            <a:r>
              <a:rPr lang="en-US" dirty="0"/>
              <a:t>Constraints that the interface must allow for:</a:t>
            </a:r>
          </a:p>
          <a:p>
            <a:pPr lvl="1"/>
            <a:r>
              <a:rPr lang="en-US" dirty="0"/>
              <a:t>performance of device (e.g., fast or slow graphics)</a:t>
            </a:r>
          </a:p>
          <a:p>
            <a:pPr lvl="1"/>
            <a:r>
              <a:rPr lang="en-US" dirty="0"/>
              <a:t>limited form factor (e.g., small display, no keyboard)</a:t>
            </a:r>
          </a:p>
          <a:p>
            <a:pPr lvl="1"/>
            <a:r>
              <a:rPr lang="en-US" dirty="0"/>
              <a:t>connectivity (e.g., intermittent)</a:t>
            </a:r>
          </a:p>
        </p:txBody>
      </p:sp>
    </p:spTree>
    <p:extLst>
      <p:ext uri="{BB962C8B-B14F-4D97-AF65-F5344CB8AC3E}">
        <p14:creationId xmlns:p14="http://schemas.microsoft.com/office/powerpoint/2010/main" val="330128385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AAB3D-2952-418D-ACF7-196997E88280}"/>
              </a:ext>
            </a:extLst>
          </p:cNvPr>
          <p:cNvSpPr>
            <a:spLocks noGrp="1"/>
          </p:cNvSpPr>
          <p:nvPr>
            <p:ph type="title"/>
          </p:nvPr>
        </p:nvSpPr>
        <p:spPr/>
        <p:txBody>
          <a:bodyPr/>
          <a:lstStyle/>
          <a:p>
            <a:r>
              <a:rPr lang="en-US" dirty="0"/>
              <a:t>Networks</a:t>
            </a:r>
          </a:p>
        </p:txBody>
      </p:sp>
      <p:sp>
        <p:nvSpPr>
          <p:cNvPr id="3" name="Content Placeholder 2">
            <a:extLst>
              <a:ext uri="{FF2B5EF4-FFF2-40B4-BE49-F238E27FC236}">
                <a16:creationId xmlns:a16="http://schemas.microsoft.com/office/drawing/2014/main" id="{2DF26BA6-4FCA-4BE7-8187-BAB813E2456E}"/>
              </a:ext>
            </a:extLst>
          </p:cNvPr>
          <p:cNvSpPr>
            <a:spLocks noGrp="1"/>
          </p:cNvSpPr>
          <p:nvPr>
            <p:ph idx="1"/>
          </p:nvPr>
        </p:nvSpPr>
        <p:spPr/>
        <p:txBody>
          <a:bodyPr/>
          <a:lstStyle/>
          <a:p>
            <a:r>
              <a:rPr lang="en-US" dirty="0"/>
              <a:t>Operations that transfer data over the network have unpredictable response times and are subject to delay.</a:t>
            </a:r>
          </a:p>
          <a:p>
            <a:pPr lvl="1"/>
            <a:r>
              <a:rPr lang="en-US" dirty="0"/>
              <a:t>Large data transfers should run asynchronously in a separate thread.</a:t>
            </a:r>
          </a:p>
          <a:p>
            <a:pPr lvl="1"/>
            <a:r>
              <a:rPr lang="en-US" dirty="0"/>
              <a:t>Provide visual feedback to indicate that the operation is in progress.</a:t>
            </a:r>
          </a:p>
          <a:p>
            <a:pPr lvl="1"/>
            <a:endParaRPr lang="en-US" dirty="0"/>
          </a:p>
          <a:p>
            <a:pPr lvl="1"/>
            <a:endParaRPr lang="en-US" dirty="0"/>
          </a:p>
          <a:p>
            <a:pPr lvl="1"/>
            <a:endParaRPr lang="en-US" dirty="0"/>
          </a:p>
          <a:p>
            <a:pPr lvl="1"/>
            <a:endParaRPr lang="en-US" dirty="0"/>
          </a:p>
          <a:p>
            <a:pPr lvl="1"/>
            <a:r>
              <a:rPr lang="en-US" dirty="0"/>
              <a:t>Provide a way for users to cancel long running data transfers</a:t>
            </a:r>
          </a:p>
        </p:txBody>
      </p:sp>
      <p:pic>
        <p:nvPicPr>
          <p:cNvPr id="4" name="Picture 3">
            <a:extLst>
              <a:ext uri="{FF2B5EF4-FFF2-40B4-BE49-F238E27FC236}">
                <a16:creationId xmlns:a16="http://schemas.microsoft.com/office/drawing/2014/main" id="{8DEE42F2-F60F-43D1-9F08-842426AED406}"/>
              </a:ext>
            </a:extLst>
          </p:cNvPr>
          <p:cNvPicPr>
            <a:picLocks noChangeAspect="1"/>
          </p:cNvPicPr>
          <p:nvPr/>
        </p:nvPicPr>
        <p:blipFill>
          <a:blip r:embed="rId2"/>
          <a:stretch>
            <a:fillRect/>
          </a:stretch>
        </p:blipFill>
        <p:spPr>
          <a:xfrm>
            <a:off x="4448097" y="3530600"/>
            <a:ext cx="3702205" cy="1338146"/>
          </a:xfrm>
          <a:prstGeom prst="rect">
            <a:avLst/>
          </a:prstGeom>
        </p:spPr>
      </p:pic>
    </p:spTree>
    <p:extLst>
      <p:ext uri="{BB962C8B-B14F-4D97-AF65-F5344CB8AC3E}">
        <p14:creationId xmlns:p14="http://schemas.microsoft.com/office/powerpoint/2010/main" val="112151397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18C1EA-24BB-4970-BDC5-0D186CD97129}"/>
              </a:ext>
            </a:extLst>
          </p:cNvPr>
          <p:cNvSpPr>
            <a:spLocks noGrp="1"/>
          </p:cNvSpPr>
          <p:nvPr>
            <p:ph type="title"/>
          </p:nvPr>
        </p:nvSpPr>
        <p:spPr/>
        <p:txBody>
          <a:bodyPr/>
          <a:lstStyle/>
          <a:p>
            <a:r>
              <a:rPr lang="en-US" dirty="0"/>
              <a:t>Smartphones and Tablets: Screen Size</a:t>
            </a:r>
          </a:p>
        </p:txBody>
      </p:sp>
      <p:sp>
        <p:nvSpPr>
          <p:cNvPr id="3" name="Content Placeholder 2">
            <a:extLst>
              <a:ext uri="{FF2B5EF4-FFF2-40B4-BE49-F238E27FC236}">
                <a16:creationId xmlns:a16="http://schemas.microsoft.com/office/drawing/2014/main" id="{C67E5967-73F7-4EA7-8BB4-B860D7412369}"/>
              </a:ext>
            </a:extLst>
          </p:cNvPr>
          <p:cNvSpPr>
            <a:spLocks noGrp="1"/>
          </p:cNvSpPr>
          <p:nvPr>
            <p:ph idx="1"/>
          </p:nvPr>
        </p:nvSpPr>
        <p:spPr/>
        <p:txBody>
          <a:bodyPr>
            <a:normAutofit/>
          </a:bodyPr>
          <a:lstStyle/>
          <a:p>
            <a:r>
              <a:rPr lang="en-US" dirty="0"/>
              <a:t>Smartphones and tablets have small screens. Every small area is important.</a:t>
            </a:r>
          </a:p>
          <a:p>
            <a:pPr lvl="1"/>
            <a:r>
              <a:rPr lang="en-US" dirty="0"/>
              <a:t>There is big difference in screen size between a small smartphone and a large tablet.</a:t>
            </a:r>
          </a:p>
          <a:p>
            <a:pPr lvl="1"/>
            <a:r>
              <a:rPr lang="en-US" dirty="0"/>
              <a:t>There may be different layouts or even different version for different screens.</a:t>
            </a:r>
          </a:p>
          <a:p>
            <a:pPr lvl="1"/>
            <a:r>
              <a:rPr lang="en-US" dirty="0"/>
              <a:t>Apps need to have different layouts for portrait and landscape.</a:t>
            </a:r>
          </a:p>
          <a:p>
            <a:r>
              <a:rPr lang="en-US" dirty="0"/>
              <a:t>Apps need to be tested with a full range of screen sizes and orientations.</a:t>
            </a:r>
          </a:p>
          <a:p>
            <a:r>
              <a:rPr lang="en-US" dirty="0"/>
              <a:t>Some apps may be optimized for a large screen.</a:t>
            </a:r>
          </a:p>
          <a:p>
            <a:r>
              <a:rPr lang="en-US" dirty="0"/>
              <a:t>Use a simulator to see how your app looks on various devices.</a:t>
            </a:r>
          </a:p>
        </p:txBody>
      </p:sp>
    </p:spTree>
    <p:extLst>
      <p:ext uri="{BB962C8B-B14F-4D97-AF65-F5344CB8AC3E}">
        <p14:creationId xmlns:p14="http://schemas.microsoft.com/office/powerpoint/2010/main" val="391060826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5673B7-CCAF-4618-A263-0EFED7D1D2AB}"/>
              </a:ext>
            </a:extLst>
          </p:cNvPr>
          <p:cNvSpPr>
            <a:spLocks noGrp="1"/>
          </p:cNvSpPr>
          <p:nvPr>
            <p:ph type="title"/>
          </p:nvPr>
        </p:nvSpPr>
        <p:spPr/>
        <p:txBody>
          <a:bodyPr/>
          <a:lstStyle/>
          <a:p>
            <a:r>
              <a:rPr lang="en-US" dirty="0"/>
              <a:t>Smartphones: Accessibility</a:t>
            </a:r>
          </a:p>
        </p:txBody>
      </p:sp>
      <p:sp>
        <p:nvSpPr>
          <p:cNvPr id="3" name="Content Placeholder 2">
            <a:extLst>
              <a:ext uri="{FF2B5EF4-FFF2-40B4-BE49-F238E27FC236}">
                <a16:creationId xmlns:a16="http://schemas.microsoft.com/office/drawing/2014/main" id="{E1635663-AB64-4A74-A4C8-C5010DA14245}"/>
              </a:ext>
            </a:extLst>
          </p:cNvPr>
          <p:cNvSpPr>
            <a:spLocks noGrp="1"/>
          </p:cNvSpPr>
          <p:nvPr>
            <p:ph idx="1"/>
          </p:nvPr>
        </p:nvSpPr>
        <p:spPr/>
        <p:txBody>
          <a:bodyPr>
            <a:normAutofit/>
          </a:bodyPr>
          <a:lstStyle/>
          <a:p>
            <a:r>
              <a:rPr lang="en-US" dirty="0"/>
              <a:t>Smartphones have small displays and small virtual keyboards. Some apps rely on speech or other sound signals.</a:t>
            </a:r>
          </a:p>
          <a:p>
            <a:pPr lvl="1"/>
            <a:r>
              <a:rPr lang="en-US" dirty="0"/>
              <a:t>People with poor eyesight, color blindness, hearing loss, or clumsy fingers may have difficulty using your applications.</a:t>
            </a:r>
          </a:p>
          <a:p>
            <a:pPr lvl="1"/>
            <a:r>
              <a:rPr lang="en-US" dirty="0"/>
              <a:t>Android and iOS provide numerous accessibility features and provide online advice about how to build accessible apps.</a:t>
            </a:r>
          </a:p>
          <a:p>
            <a:pPr lvl="1"/>
            <a:r>
              <a:rPr lang="en-US" dirty="0"/>
              <a:t>For your user testing try to find people who do not have perfect eyesight, hearing, etc. Have testers of various ages. Older people are often less able to use touch sensitive screens.</a:t>
            </a:r>
          </a:p>
        </p:txBody>
      </p:sp>
      <p:pic>
        <p:nvPicPr>
          <p:cNvPr id="4" name="Picture 3">
            <a:extLst>
              <a:ext uri="{FF2B5EF4-FFF2-40B4-BE49-F238E27FC236}">
                <a16:creationId xmlns:a16="http://schemas.microsoft.com/office/drawing/2014/main" id="{6F313F97-A72E-4A34-B925-43BE5EC3B5B6}"/>
              </a:ext>
            </a:extLst>
          </p:cNvPr>
          <p:cNvPicPr>
            <a:picLocks noChangeAspect="1"/>
          </p:cNvPicPr>
          <p:nvPr/>
        </p:nvPicPr>
        <p:blipFill>
          <a:blip r:embed="rId2"/>
          <a:stretch>
            <a:fillRect/>
          </a:stretch>
        </p:blipFill>
        <p:spPr>
          <a:xfrm>
            <a:off x="2579649" y="5219700"/>
            <a:ext cx="7032702" cy="1638300"/>
          </a:xfrm>
          <a:prstGeom prst="rect">
            <a:avLst/>
          </a:prstGeom>
        </p:spPr>
      </p:pic>
    </p:spTree>
    <p:extLst>
      <p:ext uri="{BB962C8B-B14F-4D97-AF65-F5344CB8AC3E}">
        <p14:creationId xmlns:p14="http://schemas.microsoft.com/office/powerpoint/2010/main" val="22515395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A1CB60-5300-4561-AE60-5D424A4F2DE4}"/>
              </a:ext>
            </a:extLst>
          </p:cNvPr>
          <p:cNvSpPr>
            <a:spLocks noGrp="1"/>
          </p:cNvSpPr>
          <p:nvPr>
            <p:ph type="title"/>
          </p:nvPr>
        </p:nvSpPr>
        <p:spPr/>
        <p:txBody>
          <a:bodyPr/>
          <a:lstStyle/>
          <a:p>
            <a:r>
              <a:rPr lang="en-US" dirty="0"/>
              <a:t>The Importance of the User Experience</a:t>
            </a:r>
          </a:p>
        </p:txBody>
      </p:sp>
      <p:sp>
        <p:nvSpPr>
          <p:cNvPr id="3" name="Content Placeholder 2">
            <a:extLst>
              <a:ext uri="{FF2B5EF4-FFF2-40B4-BE49-F238E27FC236}">
                <a16:creationId xmlns:a16="http://schemas.microsoft.com/office/drawing/2014/main" id="{D8B7C2EF-56B3-4C5D-9CB3-DA6BB4AE9DC4}"/>
              </a:ext>
            </a:extLst>
          </p:cNvPr>
          <p:cNvSpPr>
            <a:spLocks noGrp="1"/>
          </p:cNvSpPr>
          <p:nvPr>
            <p:ph idx="1"/>
          </p:nvPr>
        </p:nvSpPr>
        <p:spPr/>
        <p:txBody>
          <a:bodyPr>
            <a:normAutofit lnSpcReduction="10000"/>
          </a:bodyPr>
          <a:lstStyle/>
          <a:p>
            <a:pPr algn="just"/>
            <a:r>
              <a:rPr lang="en-US" dirty="0"/>
              <a:t>A computer system is only as good as the experience it provides to its users. If a system is hard to use:</a:t>
            </a:r>
          </a:p>
          <a:p>
            <a:pPr lvl="1" algn="just"/>
            <a:r>
              <a:rPr lang="en-US" dirty="0"/>
              <a:t>users may fail to find important results, or misinterpret what they do find</a:t>
            </a:r>
          </a:p>
          <a:p>
            <a:pPr lvl="1" algn="just"/>
            <a:r>
              <a:rPr lang="en-US" dirty="0"/>
              <a:t>users may give up in disgust</a:t>
            </a:r>
          </a:p>
          <a:p>
            <a:pPr algn="just"/>
            <a:r>
              <a:rPr lang="en-US" dirty="0"/>
              <a:t>Appropriate functionality, easy navigation, elegant design, and fast response times make a measurable difference to a system’s effectiveness</a:t>
            </a:r>
          </a:p>
          <a:p>
            <a:pPr algn="just"/>
            <a:r>
              <a:rPr lang="en-US" dirty="0"/>
              <a:t>Usability is more than user interface design.</a:t>
            </a:r>
          </a:p>
          <a:p>
            <a:pPr algn="just"/>
            <a:r>
              <a:rPr lang="en-US" dirty="0"/>
              <a:t>Good support for users is more than a cosmetic flourish</a:t>
            </a:r>
          </a:p>
          <a:p>
            <a:pPr algn="just"/>
            <a:r>
              <a:rPr lang="en-US" dirty="0"/>
              <a:t>Developing good user interfaces needs skill and time.</a:t>
            </a:r>
          </a:p>
        </p:txBody>
      </p:sp>
    </p:spTree>
    <p:extLst>
      <p:ext uri="{BB962C8B-B14F-4D97-AF65-F5344CB8AC3E}">
        <p14:creationId xmlns:p14="http://schemas.microsoft.com/office/powerpoint/2010/main" val="327707252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2E6955-3EA1-4E46-893B-9D094182083D}"/>
              </a:ext>
            </a:extLst>
          </p:cNvPr>
          <p:cNvSpPr>
            <a:spLocks noGrp="1"/>
          </p:cNvSpPr>
          <p:nvPr>
            <p:ph type="title"/>
          </p:nvPr>
        </p:nvSpPr>
        <p:spPr/>
        <p:txBody>
          <a:bodyPr/>
          <a:lstStyle/>
          <a:p>
            <a:r>
              <a:rPr lang="en-US" dirty="0"/>
              <a:t>Screen Size: Responsive Web Design</a:t>
            </a:r>
          </a:p>
        </p:txBody>
      </p:sp>
      <p:sp>
        <p:nvSpPr>
          <p:cNvPr id="3" name="Content Placeholder 2">
            <a:extLst>
              <a:ext uri="{FF2B5EF4-FFF2-40B4-BE49-F238E27FC236}">
                <a16:creationId xmlns:a16="http://schemas.microsoft.com/office/drawing/2014/main" id="{D46F11E1-C421-49B5-BA8F-812EA617AF68}"/>
              </a:ext>
            </a:extLst>
          </p:cNvPr>
          <p:cNvSpPr>
            <a:spLocks noGrp="1"/>
          </p:cNvSpPr>
          <p:nvPr>
            <p:ph idx="1"/>
          </p:nvPr>
        </p:nvSpPr>
        <p:spPr/>
        <p:txBody>
          <a:bodyPr>
            <a:normAutofit/>
          </a:bodyPr>
          <a:lstStyle/>
          <a:p>
            <a:r>
              <a:rPr lang="en-US" dirty="0"/>
              <a:t>Responsive web design adjusts how web pages are viewed based on the size of the screen, or other characteristics of the device or browser used to view the page.</a:t>
            </a:r>
          </a:p>
          <a:p>
            <a:r>
              <a:rPr lang="en-US" dirty="0"/>
              <a:t>Media queries in CSS (Cascading Style Sheet) allow the page to use different CSS style rules based on characteristics of the device the site is being displayed on, e.g., the width of the browser window.</a:t>
            </a:r>
          </a:p>
          <a:p>
            <a:r>
              <a:rPr lang="en-US" dirty="0"/>
              <a:t>For example. You develop a web site using a laptop computer. How will it look on a smartphone?</a:t>
            </a:r>
          </a:p>
        </p:txBody>
      </p:sp>
    </p:spTree>
    <p:extLst>
      <p:ext uri="{BB962C8B-B14F-4D97-AF65-F5344CB8AC3E}">
        <p14:creationId xmlns:p14="http://schemas.microsoft.com/office/powerpoint/2010/main" val="183864871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D9F43A-FD04-40C2-AA15-12800A3C0355}"/>
              </a:ext>
            </a:extLst>
          </p:cNvPr>
          <p:cNvSpPr>
            <a:spLocks noGrp="1"/>
          </p:cNvSpPr>
          <p:nvPr>
            <p:ph type="title"/>
          </p:nvPr>
        </p:nvSpPr>
        <p:spPr/>
        <p:txBody>
          <a:bodyPr/>
          <a:lstStyle/>
          <a:p>
            <a:r>
              <a:rPr lang="en-US" dirty="0"/>
              <a:t>Responsive Web Design</a:t>
            </a:r>
          </a:p>
        </p:txBody>
      </p:sp>
      <p:sp>
        <p:nvSpPr>
          <p:cNvPr id="3" name="Content Placeholder 2">
            <a:extLst>
              <a:ext uri="{FF2B5EF4-FFF2-40B4-BE49-F238E27FC236}">
                <a16:creationId xmlns:a16="http://schemas.microsoft.com/office/drawing/2014/main" id="{BCD85D08-47D3-4BF2-AA66-E802855EB19E}"/>
              </a:ext>
            </a:extLst>
          </p:cNvPr>
          <p:cNvSpPr>
            <a:spLocks noGrp="1"/>
          </p:cNvSpPr>
          <p:nvPr>
            <p:ph idx="1"/>
          </p:nvPr>
        </p:nvSpPr>
        <p:spPr/>
        <p:txBody>
          <a:bodyPr>
            <a:normAutofit/>
          </a:bodyPr>
          <a:lstStyle/>
          <a:p>
            <a:r>
              <a:rPr lang="en-US" dirty="0"/>
              <a:t>Browsers such as Chrome, Firefox, and Safari have options that allow you to see how your site would appear on other devices.</a:t>
            </a:r>
          </a:p>
          <a:p>
            <a:r>
              <a:rPr lang="en-US" dirty="0"/>
              <a:t>The ideal:</a:t>
            </a:r>
          </a:p>
          <a:p>
            <a:pPr lvl="1"/>
            <a:r>
              <a:rPr lang="en-US" dirty="0"/>
              <a:t>A single web site adapts to any device by using a mix of flexible grids and layouts, and careful use of CSS media queries.</a:t>
            </a:r>
          </a:p>
          <a:p>
            <a:r>
              <a:rPr lang="en-US" dirty="0"/>
              <a:t>In practice:</a:t>
            </a:r>
          </a:p>
          <a:p>
            <a:pPr lvl="1"/>
            <a:r>
              <a:rPr lang="en-US" dirty="0"/>
              <a:t>Mobile devices, such as smartphones, are so different from regular computers that it is extremely difficult to create a web site that works well on all devices.</a:t>
            </a:r>
          </a:p>
        </p:txBody>
      </p:sp>
    </p:spTree>
    <p:extLst>
      <p:ext uri="{BB962C8B-B14F-4D97-AF65-F5344CB8AC3E}">
        <p14:creationId xmlns:p14="http://schemas.microsoft.com/office/powerpoint/2010/main" val="155418422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526E00-8782-4968-8486-6C053C9A9911}"/>
              </a:ext>
            </a:extLst>
          </p:cNvPr>
          <p:cNvSpPr>
            <a:spLocks noGrp="1"/>
          </p:cNvSpPr>
          <p:nvPr>
            <p:ph type="title"/>
          </p:nvPr>
        </p:nvSpPr>
        <p:spPr/>
        <p:txBody>
          <a:bodyPr/>
          <a:lstStyle/>
          <a:p>
            <a:r>
              <a:rPr lang="en-US" dirty="0"/>
              <a:t>Responsive Web Design (cont.)</a:t>
            </a:r>
          </a:p>
        </p:txBody>
      </p:sp>
      <p:sp>
        <p:nvSpPr>
          <p:cNvPr id="3" name="Content Placeholder 2">
            <a:extLst>
              <a:ext uri="{FF2B5EF4-FFF2-40B4-BE49-F238E27FC236}">
                <a16:creationId xmlns:a16="http://schemas.microsoft.com/office/drawing/2014/main" id="{A9FCC1A9-073B-4615-8430-E600DC901685}"/>
              </a:ext>
            </a:extLst>
          </p:cNvPr>
          <p:cNvSpPr>
            <a:spLocks noGrp="1"/>
          </p:cNvSpPr>
          <p:nvPr>
            <p:ph idx="1"/>
          </p:nvPr>
        </p:nvSpPr>
        <p:spPr/>
        <p:txBody>
          <a:bodyPr/>
          <a:lstStyle/>
          <a:p>
            <a:r>
              <a:rPr lang="en-US" dirty="0"/>
              <a:t>For example:</a:t>
            </a:r>
          </a:p>
          <a:p>
            <a:pPr lvl="1"/>
            <a:r>
              <a:rPr lang="en-US" dirty="0"/>
              <a:t>Less content can be displayed on a small screen than on a large screen.</a:t>
            </a:r>
          </a:p>
          <a:p>
            <a:pPr lvl="1"/>
            <a:r>
              <a:rPr lang="en-US" dirty="0"/>
              <a:t>Smartphones are usually used in portrait; computer screens are landscape.</a:t>
            </a:r>
          </a:p>
          <a:p>
            <a:pPr lvl="1"/>
            <a:r>
              <a:rPr lang="en-US" dirty="0"/>
              <a:t>A touch screen has different characteristics from a mouse, e.g., the user cannot hover over a menu item.</a:t>
            </a:r>
          </a:p>
          <a:p>
            <a:pPr lvl="1"/>
            <a:r>
              <a:rPr lang="en-US" dirty="0"/>
              <a:t>A virtual keyboard needs screen space.</a:t>
            </a:r>
          </a:p>
        </p:txBody>
      </p:sp>
    </p:spTree>
    <p:extLst>
      <p:ext uri="{BB962C8B-B14F-4D97-AF65-F5344CB8AC3E}">
        <p14:creationId xmlns:p14="http://schemas.microsoft.com/office/powerpoint/2010/main" val="88034879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526E00-8782-4968-8486-6C053C9A9911}"/>
              </a:ext>
            </a:extLst>
          </p:cNvPr>
          <p:cNvSpPr>
            <a:spLocks noGrp="1"/>
          </p:cNvSpPr>
          <p:nvPr>
            <p:ph type="title"/>
          </p:nvPr>
        </p:nvSpPr>
        <p:spPr/>
        <p:txBody>
          <a:bodyPr/>
          <a:lstStyle/>
          <a:p>
            <a:r>
              <a:rPr lang="en-US" dirty="0"/>
              <a:t>Responsive Web Design (cont.)</a:t>
            </a:r>
          </a:p>
        </p:txBody>
      </p:sp>
      <p:sp>
        <p:nvSpPr>
          <p:cNvPr id="3" name="Content Placeholder 2">
            <a:extLst>
              <a:ext uri="{FF2B5EF4-FFF2-40B4-BE49-F238E27FC236}">
                <a16:creationId xmlns:a16="http://schemas.microsoft.com/office/drawing/2014/main" id="{A9FCC1A9-073B-4615-8430-E600DC901685}"/>
              </a:ext>
            </a:extLst>
          </p:cNvPr>
          <p:cNvSpPr>
            <a:spLocks noGrp="1"/>
          </p:cNvSpPr>
          <p:nvPr>
            <p:ph idx="1"/>
          </p:nvPr>
        </p:nvSpPr>
        <p:spPr>
          <a:xfrm>
            <a:off x="6096000" y="1825625"/>
            <a:ext cx="5257800" cy="4351338"/>
          </a:xfrm>
        </p:spPr>
        <p:txBody>
          <a:bodyPr>
            <a:normAutofit fontScale="92500" lnSpcReduction="10000"/>
          </a:bodyPr>
          <a:lstStyle/>
          <a:p>
            <a:pPr algn="just"/>
            <a:r>
              <a:rPr lang="en-US" dirty="0"/>
              <a:t>Major web sites have several versions of the site for different devices.</a:t>
            </a:r>
          </a:p>
          <a:p>
            <a:pPr algn="just"/>
            <a:r>
              <a:rPr lang="en-US" dirty="0"/>
              <a:t>They identify the user’s device and automatically provide the version designed for that type of device.</a:t>
            </a:r>
          </a:p>
          <a:p>
            <a:pPr algn="just"/>
            <a:r>
              <a:rPr lang="en-US" dirty="0"/>
              <a:t>This Safari example shows the New York Times mobile version of the web site on a small iPhone.</a:t>
            </a:r>
          </a:p>
          <a:p>
            <a:pPr algn="just"/>
            <a:r>
              <a:rPr lang="en-US" dirty="0"/>
              <a:t>The next slide, from Firefox, shows the same page on a laptop computer.</a:t>
            </a:r>
          </a:p>
        </p:txBody>
      </p:sp>
      <p:pic>
        <p:nvPicPr>
          <p:cNvPr id="5" name="Picture 4">
            <a:extLst>
              <a:ext uri="{FF2B5EF4-FFF2-40B4-BE49-F238E27FC236}">
                <a16:creationId xmlns:a16="http://schemas.microsoft.com/office/drawing/2014/main" id="{700E6E0D-98D4-420E-918F-355639D1F1AB}"/>
              </a:ext>
            </a:extLst>
          </p:cNvPr>
          <p:cNvPicPr>
            <a:picLocks noChangeAspect="1"/>
          </p:cNvPicPr>
          <p:nvPr/>
        </p:nvPicPr>
        <p:blipFill>
          <a:blip r:embed="rId2"/>
          <a:stretch>
            <a:fillRect/>
          </a:stretch>
        </p:blipFill>
        <p:spPr>
          <a:xfrm>
            <a:off x="1930401" y="1771876"/>
            <a:ext cx="3886200" cy="4458835"/>
          </a:xfrm>
          <a:prstGeom prst="rect">
            <a:avLst/>
          </a:prstGeom>
        </p:spPr>
      </p:pic>
    </p:spTree>
    <p:extLst>
      <p:ext uri="{BB962C8B-B14F-4D97-AF65-F5344CB8AC3E}">
        <p14:creationId xmlns:p14="http://schemas.microsoft.com/office/powerpoint/2010/main" val="147901946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B1B51E-AF49-4CDE-BA2C-140ACA369A37}"/>
              </a:ext>
            </a:extLst>
          </p:cNvPr>
          <p:cNvSpPr>
            <a:spLocks noGrp="1"/>
          </p:cNvSpPr>
          <p:nvPr>
            <p:ph type="title"/>
          </p:nvPr>
        </p:nvSpPr>
        <p:spPr/>
        <p:txBody>
          <a:bodyPr/>
          <a:lstStyle/>
          <a:p>
            <a:r>
              <a:rPr lang="en-US" dirty="0"/>
              <a:t>Responsive Web Design (cont.)</a:t>
            </a:r>
          </a:p>
        </p:txBody>
      </p:sp>
      <p:pic>
        <p:nvPicPr>
          <p:cNvPr id="4" name="Content Placeholder 3">
            <a:extLst>
              <a:ext uri="{FF2B5EF4-FFF2-40B4-BE49-F238E27FC236}">
                <a16:creationId xmlns:a16="http://schemas.microsoft.com/office/drawing/2014/main" id="{79B19F71-4511-4CC4-8B3C-338D1A539ED9}"/>
              </a:ext>
            </a:extLst>
          </p:cNvPr>
          <p:cNvPicPr>
            <a:picLocks noGrp="1" noChangeAspect="1"/>
          </p:cNvPicPr>
          <p:nvPr>
            <p:ph idx="1"/>
          </p:nvPr>
        </p:nvPicPr>
        <p:blipFill>
          <a:blip r:embed="rId2"/>
          <a:stretch>
            <a:fillRect/>
          </a:stretch>
        </p:blipFill>
        <p:spPr>
          <a:xfrm>
            <a:off x="2883224" y="1825625"/>
            <a:ext cx="6425551" cy="4351338"/>
          </a:xfrm>
          <a:prstGeom prst="rect">
            <a:avLst/>
          </a:prstGeom>
        </p:spPr>
      </p:pic>
    </p:spTree>
    <p:extLst>
      <p:ext uri="{BB962C8B-B14F-4D97-AF65-F5344CB8AC3E}">
        <p14:creationId xmlns:p14="http://schemas.microsoft.com/office/powerpoint/2010/main" val="302131684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D8E6BC-88BA-4CD5-AE6D-30921C7EC352}"/>
              </a:ext>
            </a:extLst>
          </p:cNvPr>
          <p:cNvSpPr>
            <a:spLocks noGrp="1"/>
          </p:cNvSpPr>
          <p:nvPr>
            <p:ph type="title"/>
          </p:nvPr>
        </p:nvSpPr>
        <p:spPr/>
        <p:txBody>
          <a:bodyPr/>
          <a:lstStyle/>
          <a:p>
            <a:r>
              <a:rPr lang="en-US" dirty="0"/>
              <a:t>Navigation: User Testing</a:t>
            </a:r>
          </a:p>
        </p:txBody>
      </p:sp>
      <p:sp>
        <p:nvSpPr>
          <p:cNvPr id="3" name="Content Placeholder 2">
            <a:extLst>
              <a:ext uri="{FF2B5EF4-FFF2-40B4-BE49-F238E27FC236}">
                <a16:creationId xmlns:a16="http://schemas.microsoft.com/office/drawing/2014/main" id="{AB26F3FC-B92C-4C15-95F5-36D4DB280D04}"/>
              </a:ext>
            </a:extLst>
          </p:cNvPr>
          <p:cNvSpPr>
            <a:spLocks noGrp="1"/>
          </p:cNvSpPr>
          <p:nvPr>
            <p:ph idx="1"/>
          </p:nvPr>
        </p:nvSpPr>
        <p:spPr/>
        <p:txBody>
          <a:bodyPr>
            <a:normAutofit/>
          </a:bodyPr>
          <a:lstStyle/>
          <a:p>
            <a:r>
              <a:rPr lang="en-US" dirty="0"/>
              <a:t>Before building an application, test the navigation. </a:t>
            </a:r>
          </a:p>
          <a:p>
            <a:pPr lvl="1"/>
            <a:r>
              <a:rPr lang="en-US" dirty="0"/>
              <a:t>Create simple mock-ups, e.g., rough sketches. </a:t>
            </a:r>
          </a:p>
          <a:p>
            <a:pPr lvl="1"/>
            <a:r>
              <a:rPr lang="en-US" dirty="0"/>
              <a:t>Create a large number of simple scenarios. They should show all the main paths through the application, including user mistakes, system problems, </a:t>
            </a:r>
            <a:r>
              <a:rPr lang="en-US" i="1" dirty="0"/>
              <a:t>etc</a:t>
            </a:r>
            <a:r>
              <a:rPr lang="en-US" dirty="0"/>
              <a:t>. </a:t>
            </a:r>
          </a:p>
          <a:p>
            <a:pPr lvl="1"/>
            <a:r>
              <a:rPr lang="en-US" dirty="0"/>
              <a:t>Step through the scenarios with the client and potential users. </a:t>
            </a:r>
          </a:p>
          <a:p>
            <a:r>
              <a:rPr lang="en-US" dirty="0"/>
              <a:t>Later in the development process, these scenarios can be used for user interface design, program design, and all forms of testing. </a:t>
            </a:r>
          </a:p>
          <a:p>
            <a:r>
              <a:rPr lang="en-US" dirty="0"/>
              <a:t>It is much easier to make changes in the basic navigation before beginning the detailed user interface design and implementation.</a:t>
            </a:r>
          </a:p>
        </p:txBody>
      </p:sp>
    </p:spTree>
    <p:extLst>
      <p:ext uri="{BB962C8B-B14F-4D97-AF65-F5344CB8AC3E}">
        <p14:creationId xmlns:p14="http://schemas.microsoft.com/office/powerpoint/2010/main" val="252266200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850E02-2FE2-45C4-A17A-636C75F9FEB2}"/>
              </a:ext>
            </a:extLst>
          </p:cNvPr>
          <p:cNvSpPr>
            <a:spLocks noGrp="1"/>
          </p:cNvSpPr>
          <p:nvPr>
            <p:ph type="title"/>
          </p:nvPr>
        </p:nvSpPr>
        <p:spPr/>
        <p:txBody>
          <a:bodyPr/>
          <a:lstStyle/>
          <a:p>
            <a:r>
              <a:rPr lang="en-US" dirty="0"/>
              <a:t>Mobile Apps: Development Environments</a:t>
            </a:r>
          </a:p>
        </p:txBody>
      </p:sp>
      <p:sp>
        <p:nvSpPr>
          <p:cNvPr id="3" name="Content Placeholder 2">
            <a:extLst>
              <a:ext uri="{FF2B5EF4-FFF2-40B4-BE49-F238E27FC236}">
                <a16:creationId xmlns:a16="http://schemas.microsoft.com/office/drawing/2014/main" id="{BE236131-8173-4574-A035-F20F6E1474F0}"/>
              </a:ext>
            </a:extLst>
          </p:cNvPr>
          <p:cNvSpPr>
            <a:spLocks noGrp="1"/>
          </p:cNvSpPr>
          <p:nvPr>
            <p:ph idx="1"/>
          </p:nvPr>
        </p:nvSpPr>
        <p:spPr/>
        <p:txBody>
          <a:bodyPr>
            <a:normAutofit/>
          </a:bodyPr>
          <a:lstStyle/>
          <a:p>
            <a:pPr algn="just"/>
            <a:r>
              <a:rPr lang="en-US" dirty="0"/>
              <a:t>App development is complex. Most apps are built using development environments such as Android Studio and Apple’s </a:t>
            </a:r>
            <a:r>
              <a:rPr lang="en-US" dirty="0" err="1"/>
              <a:t>Xcode</a:t>
            </a:r>
            <a:r>
              <a:rPr lang="en-US" dirty="0"/>
              <a:t>. </a:t>
            </a:r>
          </a:p>
          <a:p>
            <a:pPr algn="just"/>
            <a:r>
              <a:rPr lang="en-US" dirty="0"/>
              <a:t>There are good tutorials and good documentation online. I strongly recommend that you work through a tutorial before attempting to build a real app. </a:t>
            </a:r>
          </a:p>
          <a:p>
            <a:pPr algn="just"/>
            <a:r>
              <a:rPr lang="en-US" dirty="0"/>
              <a:t>If you are new to Android or iOS development allow plenty of learning time. </a:t>
            </a:r>
          </a:p>
          <a:p>
            <a:pPr algn="just"/>
            <a:r>
              <a:rPr lang="en-US" dirty="0"/>
              <a:t>For your project try to have several team members with previous experience of the development environment that you are using.</a:t>
            </a:r>
          </a:p>
        </p:txBody>
      </p:sp>
    </p:spTree>
    <p:extLst>
      <p:ext uri="{BB962C8B-B14F-4D97-AF65-F5344CB8AC3E}">
        <p14:creationId xmlns:p14="http://schemas.microsoft.com/office/powerpoint/2010/main" val="391852919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9A0DA-B336-47E8-BC8C-192B4ADA81D4}"/>
              </a:ext>
            </a:extLst>
          </p:cNvPr>
          <p:cNvSpPr>
            <a:spLocks noGrp="1"/>
          </p:cNvSpPr>
          <p:nvPr>
            <p:ph type="title"/>
          </p:nvPr>
        </p:nvSpPr>
        <p:spPr/>
        <p:txBody>
          <a:bodyPr/>
          <a:lstStyle/>
          <a:p>
            <a:r>
              <a:rPr lang="en-US" dirty="0"/>
              <a:t>Mobile Apps: Development Environments (cont.)</a:t>
            </a:r>
          </a:p>
        </p:txBody>
      </p:sp>
      <p:sp>
        <p:nvSpPr>
          <p:cNvPr id="3" name="Content Placeholder 2">
            <a:extLst>
              <a:ext uri="{FF2B5EF4-FFF2-40B4-BE49-F238E27FC236}">
                <a16:creationId xmlns:a16="http://schemas.microsoft.com/office/drawing/2014/main" id="{29480B06-0837-461A-A83C-00E688A23CEE}"/>
              </a:ext>
            </a:extLst>
          </p:cNvPr>
          <p:cNvSpPr>
            <a:spLocks noGrp="1"/>
          </p:cNvSpPr>
          <p:nvPr>
            <p:ph idx="1"/>
          </p:nvPr>
        </p:nvSpPr>
        <p:spPr/>
        <p:txBody>
          <a:bodyPr>
            <a:normAutofit/>
          </a:bodyPr>
          <a:lstStyle/>
          <a:p>
            <a:pPr algn="just"/>
            <a:r>
              <a:rPr lang="en-US" dirty="0"/>
              <a:t>These environments are moderately flexible for user interface design. They support a variety of ways to navigate, user interface objects, etc. But they have limitations (e.g., iOS does not have a radio button). </a:t>
            </a:r>
          </a:p>
          <a:p>
            <a:pPr algn="just"/>
            <a:r>
              <a:rPr lang="en-US" dirty="0"/>
              <a:t>To build a good user experience, understand and adopt the style of the development environment. </a:t>
            </a:r>
          </a:p>
          <a:p>
            <a:pPr lvl="1" algn="just"/>
            <a:r>
              <a:rPr lang="en-US" dirty="0"/>
              <a:t>Users will be familiar with the style of interface from other apps. </a:t>
            </a:r>
          </a:p>
          <a:p>
            <a:pPr lvl="1" algn="just"/>
            <a:r>
              <a:rPr lang="en-US" dirty="0"/>
              <a:t>The interface objects are well designed with good technical implementation. </a:t>
            </a:r>
          </a:p>
          <a:p>
            <a:pPr lvl="1" algn="just"/>
            <a:r>
              <a:rPr lang="en-US" dirty="0"/>
              <a:t>The objects are intended to be used on a variety of devices. </a:t>
            </a:r>
          </a:p>
          <a:p>
            <a:pPr lvl="1" algn="just"/>
            <a:r>
              <a:rPr lang="en-US" dirty="0"/>
              <a:t>When new versions of the operating systems are released, the designs will need few modifications.</a:t>
            </a:r>
          </a:p>
        </p:txBody>
      </p:sp>
    </p:spTree>
    <p:extLst>
      <p:ext uri="{BB962C8B-B14F-4D97-AF65-F5344CB8AC3E}">
        <p14:creationId xmlns:p14="http://schemas.microsoft.com/office/powerpoint/2010/main" val="311972373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51A434-144A-4A62-9BDD-AA41D7413CF9}"/>
              </a:ext>
            </a:extLst>
          </p:cNvPr>
          <p:cNvSpPr>
            <a:spLocks noGrp="1"/>
          </p:cNvSpPr>
          <p:nvPr>
            <p:ph type="title"/>
          </p:nvPr>
        </p:nvSpPr>
        <p:spPr/>
        <p:txBody>
          <a:bodyPr/>
          <a:lstStyle/>
          <a:p>
            <a:r>
              <a:rPr lang="en-US" dirty="0">
                <a:solidFill>
                  <a:srgbClr val="FF0000"/>
                </a:solidFill>
              </a:rPr>
              <a:t>Model-View-Controller: The View</a:t>
            </a:r>
          </a:p>
        </p:txBody>
      </p:sp>
      <p:sp>
        <p:nvSpPr>
          <p:cNvPr id="3" name="Content Placeholder 2">
            <a:extLst>
              <a:ext uri="{FF2B5EF4-FFF2-40B4-BE49-F238E27FC236}">
                <a16:creationId xmlns:a16="http://schemas.microsoft.com/office/drawing/2014/main" id="{50389409-7416-4DF6-A246-8B0536DAD0F1}"/>
              </a:ext>
            </a:extLst>
          </p:cNvPr>
          <p:cNvSpPr>
            <a:spLocks noGrp="1"/>
          </p:cNvSpPr>
          <p:nvPr>
            <p:ph idx="1"/>
          </p:nvPr>
        </p:nvSpPr>
        <p:spPr>
          <a:xfrm>
            <a:off x="838200" y="1825625"/>
            <a:ext cx="10515600" cy="4778376"/>
          </a:xfrm>
        </p:spPr>
        <p:txBody>
          <a:bodyPr>
            <a:normAutofit/>
          </a:bodyPr>
          <a:lstStyle/>
          <a:p>
            <a:r>
              <a:rPr lang="en-US" dirty="0"/>
              <a:t>Most modern development environments use one of the many variations of the Model-View-Controller architecture.</a:t>
            </a:r>
          </a:p>
          <a:p>
            <a:endParaRPr lang="en-US" dirty="0"/>
          </a:p>
          <a:p>
            <a:endParaRPr lang="en-US" dirty="0"/>
          </a:p>
          <a:p>
            <a:endParaRPr lang="en-US" dirty="0"/>
          </a:p>
          <a:p>
            <a:r>
              <a:rPr lang="en-US" dirty="0"/>
              <a:t>In the Model-View-Controller architecture, the user interface is called the View. </a:t>
            </a:r>
          </a:p>
          <a:p>
            <a:pPr lvl="1"/>
            <a:r>
              <a:rPr lang="en-US" dirty="0"/>
              <a:t>Many of the interface functions are implemented by user interface widgets that are provided by the development environment. </a:t>
            </a:r>
          </a:p>
          <a:p>
            <a:pPr lvl="1"/>
            <a:r>
              <a:rPr lang="en-US" dirty="0"/>
              <a:t>The development environment may also provide recommended styles for the user interface, e.g., fonts, graphical elements.</a:t>
            </a:r>
          </a:p>
        </p:txBody>
      </p:sp>
      <p:pic>
        <p:nvPicPr>
          <p:cNvPr id="4" name="Picture 3">
            <a:extLst>
              <a:ext uri="{FF2B5EF4-FFF2-40B4-BE49-F238E27FC236}">
                <a16:creationId xmlns:a16="http://schemas.microsoft.com/office/drawing/2014/main" id="{8975518A-DF8B-481B-9302-F45A8249DC95}"/>
              </a:ext>
            </a:extLst>
          </p:cNvPr>
          <p:cNvPicPr>
            <a:picLocks noChangeAspect="1"/>
          </p:cNvPicPr>
          <p:nvPr/>
        </p:nvPicPr>
        <p:blipFill>
          <a:blip r:embed="rId2"/>
          <a:stretch>
            <a:fillRect/>
          </a:stretch>
        </p:blipFill>
        <p:spPr>
          <a:xfrm>
            <a:off x="2667000" y="2771775"/>
            <a:ext cx="6858000" cy="1314450"/>
          </a:xfrm>
          <a:prstGeom prst="rect">
            <a:avLst/>
          </a:prstGeom>
        </p:spPr>
      </p:pic>
    </p:spTree>
    <p:extLst>
      <p:ext uri="{BB962C8B-B14F-4D97-AF65-F5344CB8AC3E}">
        <p14:creationId xmlns:p14="http://schemas.microsoft.com/office/powerpoint/2010/main" val="94964158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51A434-144A-4A62-9BDD-AA41D7413CF9}"/>
              </a:ext>
            </a:extLst>
          </p:cNvPr>
          <p:cNvSpPr>
            <a:spLocks noGrp="1"/>
          </p:cNvSpPr>
          <p:nvPr>
            <p:ph type="title"/>
          </p:nvPr>
        </p:nvSpPr>
        <p:spPr/>
        <p:txBody>
          <a:bodyPr/>
          <a:lstStyle/>
          <a:p>
            <a:r>
              <a:rPr lang="en-US" dirty="0"/>
              <a:t>Model-View-Controller: The Controller</a:t>
            </a:r>
          </a:p>
        </p:txBody>
      </p:sp>
      <p:sp>
        <p:nvSpPr>
          <p:cNvPr id="3" name="Content Placeholder 2">
            <a:extLst>
              <a:ext uri="{FF2B5EF4-FFF2-40B4-BE49-F238E27FC236}">
                <a16:creationId xmlns:a16="http://schemas.microsoft.com/office/drawing/2014/main" id="{50389409-7416-4DF6-A246-8B0536DAD0F1}"/>
              </a:ext>
            </a:extLst>
          </p:cNvPr>
          <p:cNvSpPr>
            <a:spLocks noGrp="1"/>
          </p:cNvSpPr>
          <p:nvPr>
            <p:ph idx="1"/>
          </p:nvPr>
        </p:nvSpPr>
        <p:spPr>
          <a:xfrm>
            <a:off x="838200" y="1825625"/>
            <a:ext cx="10515600" cy="4778376"/>
          </a:xfrm>
        </p:spPr>
        <p:txBody>
          <a:bodyPr>
            <a:normAutofit/>
          </a:bodyPr>
          <a:lstStyle/>
          <a:p>
            <a:endParaRPr lang="en-US" dirty="0"/>
          </a:p>
          <a:p>
            <a:endParaRPr lang="en-US" dirty="0"/>
          </a:p>
          <a:p>
            <a:endParaRPr lang="en-US" dirty="0"/>
          </a:p>
          <a:p>
            <a:r>
              <a:rPr lang="en-US" dirty="0"/>
              <a:t>In the Model-View-Controller architecture, the interface functions are invoked by the Controller.</a:t>
            </a:r>
          </a:p>
          <a:p>
            <a:r>
              <a:rPr lang="en-US" dirty="0"/>
              <a:t>The Controller manages the flow of control of the whole user interface and connects the View to the Model.</a:t>
            </a:r>
          </a:p>
        </p:txBody>
      </p:sp>
      <p:pic>
        <p:nvPicPr>
          <p:cNvPr id="7" name="Picture 6">
            <a:extLst>
              <a:ext uri="{FF2B5EF4-FFF2-40B4-BE49-F238E27FC236}">
                <a16:creationId xmlns:a16="http://schemas.microsoft.com/office/drawing/2014/main" id="{DB593F6A-4774-4351-91F5-63462763E389}"/>
              </a:ext>
            </a:extLst>
          </p:cNvPr>
          <p:cNvPicPr>
            <a:picLocks noChangeAspect="1"/>
          </p:cNvPicPr>
          <p:nvPr/>
        </p:nvPicPr>
        <p:blipFill>
          <a:blip r:embed="rId2"/>
          <a:stretch>
            <a:fillRect/>
          </a:stretch>
        </p:blipFill>
        <p:spPr>
          <a:xfrm>
            <a:off x="2652712" y="1825625"/>
            <a:ext cx="6886575" cy="1343025"/>
          </a:xfrm>
          <a:prstGeom prst="rect">
            <a:avLst/>
          </a:prstGeom>
        </p:spPr>
      </p:pic>
    </p:spTree>
    <p:extLst>
      <p:ext uri="{BB962C8B-B14F-4D97-AF65-F5344CB8AC3E}">
        <p14:creationId xmlns:p14="http://schemas.microsoft.com/office/powerpoint/2010/main" val="34748521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224C34-EEB2-4C7D-862F-CBBF36D3AE34}"/>
              </a:ext>
            </a:extLst>
          </p:cNvPr>
          <p:cNvSpPr>
            <a:spLocks noGrp="1"/>
          </p:cNvSpPr>
          <p:nvPr>
            <p:ph type="title"/>
          </p:nvPr>
        </p:nvSpPr>
        <p:spPr/>
        <p:txBody>
          <a:bodyPr/>
          <a:lstStyle/>
          <a:p>
            <a:r>
              <a:rPr lang="en-US" dirty="0"/>
              <a:t>Terminology</a:t>
            </a:r>
          </a:p>
        </p:txBody>
      </p:sp>
      <p:sp>
        <p:nvSpPr>
          <p:cNvPr id="3" name="Content Placeholder 2">
            <a:extLst>
              <a:ext uri="{FF2B5EF4-FFF2-40B4-BE49-F238E27FC236}">
                <a16:creationId xmlns:a16="http://schemas.microsoft.com/office/drawing/2014/main" id="{D0AA2C43-F973-425A-A9FA-55A3E1F8FDD9}"/>
              </a:ext>
            </a:extLst>
          </p:cNvPr>
          <p:cNvSpPr>
            <a:spLocks noGrp="1"/>
          </p:cNvSpPr>
          <p:nvPr>
            <p:ph idx="1"/>
          </p:nvPr>
        </p:nvSpPr>
        <p:spPr/>
        <p:txBody>
          <a:bodyPr/>
          <a:lstStyle/>
          <a:p>
            <a:r>
              <a:rPr lang="en-US" dirty="0"/>
              <a:t>The user experience is the total of all the factors that contribute to the usability (or otherwise) of a computer and its systems.</a:t>
            </a:r>
          </a:p>
          <a:p>
            <a:r>
              <a:rPr lang="en-US" dirty="0"/>
              <a:t>Human Computer Interaction (HCI) is the academic discipline that studies how people interact with computers</a:t>
            </a:r>
          </a:p>
        </p:txBody>
      </p:sp>
    </p:spTree>
    <p:extLst>
      <p:ext uri="{BB962C8B-B14F-4D97-AF65-F5344CB8AC3E}">
        <p14:creationId xmlns:p14="http://schemas.microsoft.com/office/powerpoint/2010/main" val="153357698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51A434-144A-4A62-9BDD-AA41D7413CF9}"/>
              </a:ext>
            </a:extLst>
          </p:cNvPr>
          <p:cNvSpPr>
            <a:spLocks noGrp="1"/>
          </p:cNvSpPr>
          <p:nvPr>
            <p:ph type="title"/>
          </p:nvPr>
        </p:nvSpPr>
        <p:spPr/>
        <p:txBody>
          <a:bodyPr/>
          <a:lstStyle/>
          <a:p>
            <a:r>
              <a:rPr lang="en-US" dirty="0"/>
              <a:t>Model-View-Controller: The Model</a:t>
            </a:r>
          </a:p>
        </p:txBody>
      </p:sp>
      <p:sp>
        <p:nvSpPr>
          <p:cNvPr id="3" name="Content Placeholder 2">
            <a:extLst>
              <a:ext uri="{FF2B5EF4-FFF2-40B4-BE49-F238E27FC236}">
                <a16:creationId xmlns:a16="http://schemas.microsoft.com/office/drawing/2014/main" id="{50389409-7416-4DF6-A246-8B0536DAD0F1}"/>
              </a:ext>
            </a:extLst>
          </p:cNvPr>
          <p:cNvSpPr>
            <a:spLocks noGrp="1"/>
          </p:cNvSpPr>
          <p:nvPr>
            <p:ph idx="1"/>
          </p:nvPr>
        </p:nvSpPr>
        <p:spPr>
          <a:xfrm>
            <a:off x="838200" y="1825625"/>
            <a:ext cx="10515600" cy="4778376"/>
          </a:xfrm>
        </p:spPr>
        <p:txBody>
          <a:bodyPr>
            <a:normAutofit/>
          </a:bodyPr>
          <a:lstStyle/>
          <a:p>
            <a:endParaRPr lang="en-US" dirty="0"/>
          </a:p>
          <a:p>
            <a:endParaRPr lang="en-US" dirty="0"/>
          </a:p>
          <a:p>
            <a:endParaRPr lang="en-US" dirty="0"/>
          </a:p>
          <a:p>
            <a:r>
              <a:rPr lang="en-US" dirty="0"/>
              <a:t>In the Model-View-Controller architecture, the data and metadata are maintained by the Model. </a:t>
            </a:r>
          </a:p>
          <a:p>
            <a:r>
              <a:rPr lang="en-US" dirty="0"/>
              <a:t>The Model also manages the logic of all parts of the system that are not part of the user interface.</a:t>
            </a:r>
          </a:p>
        </p:txBody>
      </p:sp>
      <p:pic>
        <p:nvPicPr>
          <p:cNvPr id="4" name="Picture 3">
            <a:extLst>
              <a:ext uri="{FF2B5EF4-FFF2-40B4-BE49-F238E27FC236}">
                <a16:creationId xmlns:a16="http://schemas.microsoft.com/office/drawing/2014/main" id="{C46B9C4B-20B5-4B26-9A4B-1675815571DF}"/>
              </a:ext>
            </a:extLst>
          </p:cNvPr>
          <p:cNvPicPr>
            <a:picLocks noChangeAspect="1"/>
          </p:cNvPicPr>
          <p:nvPr/>
        </p:nvPicPr>
        <p:blipFill>
          <a:blip r:embed="rId2"/>
          <a:stretch>
            <a:fillRect/>
          </a:stretch>
        </p:blipFill>
        <p:spPr>
          <a:xfrm>
            <a:off x="2786062" y="1825625"/>
            <a:ext cx="6619875" cy="1266825"/>
          </a:xfrm>
          <a:prstGeom prst="rect">
            <a:avLst/>
          </a:prstGeom>
        </p:spPr>
      </p:pic>
    </p:spTree>
    <p:extLst>
      <p:ext uri="{BB962C8B-B14F-4D97-AF65-F5344CB8AC3E}">
        <p14:creationId xmlns:p14="http://schemas.microsoft.com/office/powerpoint/2010/main" val="36880561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9BA441-1DE4-4C0F-96A8-976361512C26}"/>
              </a:ext>
            </a:extLst>
          </p:cNvPr>
          <p:cNvSpPr>
            <a:spLocks noGrp="1"/>
          </p:cNvSpPr>
          <p:nvPr>
            <p:ph type="title"/>
          </p:nvPr>
        </p:nvSpPr>
        <p:spPr/>
        <p:txBody>
          <a:bodyPr/>
          <a:lstStyle/>
          <a:p>
            <a:r>
              <a:rPr lang="en-US" dirty="0"/>
              <a:t>Mobile Apps: the Design Challenge</a:t>
            </a:r>
          </a:p>
        </p:txBody>
      </p:sp>
      <p:sp>
        <p:nvSpPr>
          <p:cNvPr id="3" name="Content Placeholder 2">
            <a:extLst>
              <a:ext uri="{FF2B5EF4-FFF2-40B4-BE49-F238E27FC236}">
                <a16:creationId xmlns:a16="http://schemas.microsoft.com/office/drawing/2014/main" id="{3999A55B-6927-468F-8BE6-DBF4743D34C8}"/>
              </a:ext>
            </a:extLst>
          </p:cNvPr>
          <p:cNvSpPr>
            <a:spLocks noGrp="1"/>
          </p:cNvSpPr>
          <p:nvPr>
            <p:ph idx="1"/>
          </p:nvPr>
        </p:nvSpPr>
        <p:spPr/>
        <p:txBody>
          <a:bodyPr/>
          <a:lstStyle/>
          <a:p>
            <a:r>
              <a:rPr lang="en-US" dirty="0"/>
              <a:t>How do you design a user interface with no instructions, no user manual, no training? </a:t>
            </a:r>
          </a:p>
          <a:p>
            <a:r>
              <a:rPr lang="en-US" dirty="0"/>
              <a:t>Look: Characteristics of the appearance that convey information. </a:t>
            </a:r>
          </a:p>
          <a:p>
            <a:r>
              <a:rPr lang="en-US" dirty="0"/>
              <a:t>Feel: Interaction techniques that are intuitive and provide satisfactory experience. </a:t>
            </a:r>
          </a:p>
          <a:p>
            <a:r>
              <a:rPr lang="en-US" dirty="0"/>
              <a:t>Metaphors and mental models: Mental models and metaphors. But there may not be an intuitive model.</a:t>
            </a:r>
          </a:p>
        </p:txBody>
      </p:sp>
    </p:spTree>
    <p:extLst>
      <p:ext uri="{BB962C8B-B14F-4D97-AF65-F5344CB8AC3E}">
        <p14:creationId xmlns:p14="http://schemas.microsoft.com/office/powerpoint/2010/main" val="367925198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9BA441-1DE4-4C0F-96A8-976361512C26}"/>
              </a:ext>
            </a:extLst>
          </p:cNvPr>
          <p:cNvSpPr>
            <a:spLocks noGrp="1"/>
          </p:cNvSpPr>
          <p:nvPr>
            <p:ph type="title"/>
          </p:nvPr>
        </p:nvSpPr>
        <p:spPr/>
        <p:txBody>
          <a:bodyPr/>
          <a:lstStyle/>
          <a:p>
            <a:r>
              <a:rPr lang="en-US" dirty="0"/>
              <a:t>Mobile Apps: the Design Challenge (cont.)</a:t>
            </a:r>
          </a:p>
        </p:txBody>
      </p:sp>
      <p:sp>
        <p:nvSpPr>
          <p:cNvPr id="3" name="Content Placeholder 2">
            <a:extLst>
              <a:ext uri="{FF2B5EF4-FFF2-40B4-BE49-F238E27FC236}">
                <a16:creationId xmlns:a16="http://schemas.microsoft.com/office/drawing/2014/main" id="{3999A55B-6927-468F-8BE6-DBF4743D34C8}"/>
              </a:ext>
            </a:extLst>
          </p:cNvPr>
          <p:cNvSpPr>
            <a:spLocks noGrp="1"/>
          </p:cNvSpPr>
          <p:nvPr>
            <p:ph idx="1"/>
          </p:nvPr>
        </p:nvSpPr>
        <p:spPr/>
        <p:txBody>
          <a:bodyPr/>
          <a:lstStyle/>
          <a:p>
            <a:r>
              <a:rPr lang="en-US" dirty="0"/>
              <a:t>Navigation rules: How to move among data, functions, and activities in a large space. </a:t>
            </a:r>
          </a:p>
          <a:p>
            <a:r>
              <a:rPr lang="en-US" dirty="0"/>
              <a:t>Conventions: Familiar aspects that do not need extra training – good for users, good for designers, e.g., scroll bars, buttons, gestures, help systems, sliders.</a:t>
            </a:r>
          </a:p>
        </p:txBody>
      </p:sp>
    </p:spTree>
    <p:extLst>
      <p:ext uri="{BB962C8B-B14F-4D97-AF65-F5344CB8AC3E}">
        <p14:creationId xmlns:p14="http://schemas.microsoft.com/office/powerpoint/2010/main" val="293176551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1AB5C9-722F-41AB-936A-63318C8C4515}"/>
              </a:ext>
            </a:extLst>
          </p:cNvPr>
          <p:cNvSpPr>
            <a:spLocks noGrp="1"/>
          </p:cNvSpPr>
          <p:nvPr>
            <p:ph type="title"/>
          </p:nvPr>
        </p:nvSpPr>
        <p:spPr/>
        <p:txBody>
          <a:bodyPr/>
          <a:lstStyle/>
          <a:p>
            <a:r>
              <a:rPr lang="en-US" dirty="0"/>
              <a:t>Mobile Apps: Development Environments</a:t>
            </a:r>
          </a:p>
        </p:txBody>
      </p:sp>
      <p:sp>
        <p:nvSpPr>
          <p:cNvPr id="3" name="Content Placeholder 2">
            <a:extLst>
              <a:ext uri="{FF2B5EF4-FFF2-40B4-BE49-F238E27FC236}">
                <a16:creationId xmlns:a16="http://schemas.microsoft.com/office/drawing/2014/main" id="{FB0DE3CA-6180-4DBF-A6B8-0726EB45F9DF}"/>
              </a:ext>
            </a:extLst>
          </p:cNvPr>
          <p:cNvSpPr>
            <a:spLocks noGrp="1"/>
          </p:cNvSpPr>
          <p:nvPr>
            <p:ph idx="1"/>
          </p:nvPr>
        </p:nvSpPr>
        <p:spPr>
          <a:xfrm>
            <a:off x="3302000" y="1825625"/>
            <a:ext cx="8051800" cy="4351338"/>
          </a:xfrm>
        </p:spPr>
        <p:txBody>
          <a:bodyPr>
            <a:normAutofit/>
          </a:bodyPr>
          <a:lstStyle/>
          <a:p>
            <a:r>
              <a:rPr lang="en-US" dirty="0"/>
              <a:t>Development environments include standard classes that provide templates for navigation and the layout of screens. </a:t>
            </a:r>
          </a:p>
          <a:p>
            <a:r>
              <a:rPr lang="en-US" dirty="0"/>
              <a:t>Designs that incorporate these classes can use services, APIs, etc. that the operating environment provides. </a:t>
            </a:r>
          </a:p>
          <a:p>
            <a:r>
              <a:rPr lang="en-US" dirty="0"/>
              <a:t>This example uses an iOS </a:t>
            </a:r>
            <a:r>
              <a:rPr lang="en-US" dirty="0" err="1"/>
              <a:t>TableViewController</a:t>
            </a:r>
            <a:r>
              <a:rPr lang="en-US" dirty="0"/>
              <a:t>. </a:t>
            </a:r>
          </a:p>
          <a:p>
            <a:r>
              <a:rPr lang="en-US" dirty="0"/>
              <a:t>Because the length of tables can be very long, iOS implements a </a:t>
            </a:r>
            <a:r>
              <a:rPr lang="en-US" dirty="0" err="1"/>
              <a:t>TableViewController</a:t>
            </a:r>
            <a:r>
              <a:rPr lang="en-US" dirty="0"/>
              <a:t> in a manner that makes efficient use of storage and processing power.</a:t>
            </a:r>
          </a:p>
        </p:txBody>
      </p:sp>
      <p:pic>
        <p:nvPicPr>
          <p:cNvPr id="5" name="Picture 4">
            <a:extLst>
              <a:ext uri="{FF2B5EF4-FFF2-40B4-BE49-F238E27FC236}">
                <a16:creationId xmlns:a16="http://schemas.microsoft.com/office/drawing/2014/main" id="{3A64FDFE-3B8F-439E-887C-858FE71D0E5A}"/>
              </a:ext>
            </a:extLst>
          </p:cNvPr>
          <p:cNvPicPr>
            <a:picLocks noChangeAspect="1"/>
          </p:cNvPicPr>
          <p:nvPr/>
        </p:nvPicPr>
        <p:blipFill>
          <a:blip r:embed="rId2"/>
          <a:stretch>
            <a:fillRect/>
          </a:stretch>
        </p:blipFill>
        <p:spPr>
          <a:xfrm>
            <a:off x="838200" y="1825625"/>
            <a:ext cx="2463800" cy="4359772"/>
          </a:xfrm>
          <a:prstGeom prst="rect">
            <a:avLst/>
          </a:prstGeom>
        </p:spPr>
      </p:pic>
    </p:spTree>
    <p:extLst>
      <p:ext uri="{BB962C8B-B14F-4D97-AF65-F5344CB8AC3E}">
        <p14:creationId xmlns:p14="http://schemas.microsoft.com/office/powerpoint/2010/main" val="236272108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9280D5-3961-443A-8C4F-67EF23494E11}"/>
              </a:ext>
            </a:extLst>
          </p:cNvPr>
          <p:cNvSpPr>
            <a:spLocks noGrp="1"/>
          </p:cNvSpPr>
          <p:nvPr>
            <p:ph type="title"/>
          </p:nvPr>
        </p:nvSpPr>
        <p:spPr/>
        <p:txBody>
          <a:bodyPr/>
          <a:lstStyle/>
          <a:p>
            <a:r>
              <a:rPr lang="en-US" dirty="0"/>
              <a:t>Mobile Apps: Conventions</a:t>
            </a:r>
          </a:p>
        </p:txBody>
      </p:sp>
      <p:sp>
        <p:nvSpPr>
          <p:cNvPr id="3" name="Content Placeholder 2">
            <a:extLst>
              <a:ext uri="{FF2B5EF4-FFF2-40B4-BE49-F238E27FC236}">
                <a16:creationId xmlns:a16="http://schemas.microsoft.com/office/drawing/2014/main" id="{563F8E6F-FC89-41AF-BC6B-7F33EFDBFDF4}"/>
              </a:ext>
            </a:extLst>
          </p:cNvPr>
          <p:cNvSpPr>
            <a:spLocks noGrp="1"/>
          </p:cNvSpPr>
          <p:nvPr>
            <p:ph idx="1"/>
          </p:nvPr>
        </p:nvSpPr>
        <p:spPr>
          <a:xfrm>
            <a:off x="5588000" y="1825625"/>
            <a:ext cx="5765800" cy="4351338"/>
          </a:xfrm>
        </p:spPr>
        <p:txBody>
          <a:bodyPr/>
          <a:lstStyle/>
          <a:p>
            <a:r>
              <a:rPr lang="en-US" dirty="0"/>
              <a:t>Development environments encourage consistent apps. </a:t>
            </a:r>
          </a:p>
          <a:p>
            <a:r>
              <a:rPr lang="en-US" dirty="0"/>
              <a:t>You may never have used this app, but look at how many aspects feel familiar.</a:t>
            </a:r>
          </a:p>
        </p:txBody>
      </p:sp>
      <p:pic>
        <p:nvPicPr>
          <p:cNvPr id="4" name="Picture 3">
            <a:extLst>
              <a:ext uri="{FF2B5EF4-FFF2-40B4-BE49-F238E27FC236}">
                <a16:creationId xmlns:a16="http://schemas.microsoft.com/office/drawing/2014/main" id="{F3FAB308-2246-4464-B1D6-8268D09C5CFB}"/>
              </a:ext>
            </a:extLst>
          </p:cNvPr>
          <p:cNvPicPr>
            <a:picLocks noChangeAspect="1"/>
          </p:cNvPicPr>
          <p:nvPr/>
        </p:nvPicPr>
        <p:blipFill>
          <a:blip r:embed="rId2"/>
          <a:stretch>
            <a:fillRect/>
          </a:stretch>
        </p:blipFill>
        <p:spPr>
          <a:xfrm>
            <a:off x="6508750" y="4283075"/>
            <a:ext cx="3467100" cy="628650"/>
          </a:xfrm>
          <a:prstGeom prst="rect">
            <a:avLst/>
          </a:prstGeom>
        </p:spPr>
      </p:pic>
      <p:pic>
        <p:nvPicPr>
          <p:cNvPr id="5" name="Picture 4">
            <a:extLst>
              <a:ext uri="{FF2B5EF4-FFF2-40B4-BE49-F238E27FC236}">
                <a16:creationId xmlns:a16="http://schemas.microsoft.com/office/drawing/2014/main" id="{3FEA9A7A-D0AD-4789-87AB-B5FDAA0B4871}"/>
              </a:ext>
            </a:extLst>
          </p:cNvPr>
          <p:cNvPicPr>
            <a:picLocks noChangeAspect="1"/>
          </p:cNvPicPr>
          <p:nvPr/>
        </p:nvPicPr>
        <p:blipFill>
          <a:blip r:embed="rId3"/>
          <a:stretch>
            <a:fillRect/>
          </a:stretch>
        </p:blipFill>
        <p:spPr>
          <a:xfrm>
            <a:off x="3399798" y="1825625"/>
            <a:ext cx="2166604" cy="4199467"/>
          </a:xfrm>
          <a:prstGeom prst="rect">
            <a:avLst/>
          </a:prstGeom>
        </p:spPr>
      </p:pic>
    </p:spTree>
    <p:extLst>
      <p:ext uri="{BB962C8B-B14F-4D97-AF65-F5344CB8AC3E}">
        <p14:creationId xmlns:p14="http://schemas.microsoft.com/office/powerpoint/2010/main" val="387248512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B4C69-3AEC-446A-892E-881B6DCD4F1A}"/>
              </a:ext>
            </a:extLst>
          </p:cNvPr>
          <p:cNvSpPr>
            <a:spLocks noGrp="1"/>
          </p:cNvSpPr>
          <p:nvPr>
            <p:ph type="title"/>
          </p:nvPr>
        </p:nvSpPr>
        <p:spPr/>
        <p:txBody>
          <a:bodyPr/>
          <a:lstStyle/>
          <a:p>
            <a:r>
              <a:rPr lang="en-US" dirty="0"/>
              <a:t>Design Tensions in Web and Mobile Applications</a:t>
            </a:r>
          </a:p>
        </p:txBody>
      </p:sp>
      <p:sp>
        <p:nvSpPr>
          <p:cNvPr id="3" name="Content Placeholder 2">
            <a:extLst>
              <a:ext uri="{FF2B5EF4-FFF2-40B4-BE49-F238E27FC236}">
                <a16:creationId xmlns:a16="http://schemas.microsoft.com/office/drawing/2014/main" id="{58851466-CD6D-4EC2-BFA7-2AE860DFBEDB}"/>
              </a:ext>
            </a:extLst>
          </p:cNvPr>
          <p:cNvSpPr>
            <a:spLocks noGrp="1"/>
          </p:cNvSpPr>
          <p:nvPr>
            <p:ph idx="1"/>
          </p:nvPr>
        </p:nvSpPr>
        <p:spPr/>
        <p:txBody>
          <a:bodyPr/>
          <a:lstStyle/>
          <a:p>
            <a:r>
              <a:rPr lang="en-US" dirty="0"/>
              <a:t>Designers wish to control what the user sees, but users wish to configure their own environments. </a:t>
            </a:r>
          </a:p>
          <a:p>
            <a:pPr lvl="1"/>
            <a:r>
              <a:rPr lang="en-US" dirty="0"/>
              <a:t>Client computers and network connections vary greatly in capacity. </a:t>
            </a:r>
          </a:p>
          <a:p>
            <a:pPr lvl="1"/>
            <a:r>
              <a:rPr lang="en-US" dirty="0"/>
              <a:t> Client software may run on various operating systems, which may not be the current version. </a:t>
            </a:r>
          </a:p>
          <a:p>
            <a:pPr lvl="1"/>
            <a:r>
              <a:rPr lang="en-US" dirty="0"/>
              <a:t>Accessibility requires that designers do not take control of parameters such as font size. </a:t>
            </a:r>
          </a:p>
          <a:p>
            <a:r>
              <a:rPr lang="en-US" dirty="0"/>
              <a:t>Be explicit about the assumptions you make about the user's computer, web browser, etc. In using style sheets, such as CSS, avoid over-riding user preferences.</a:t>
            </a:r>
          </a:p>
        </p:txBody>
      </p:sp>
    </p:spTree>
    <p:extLst>
      <p:ext uri="{BB962C8B-B14F-4D97-AF65-F5344CB8AC3E}">
        <p14:creationId xmlns:p14="http://schemas.microsoft.com/office/powerpoint/2010/main" val="190831690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D4BFF-A2AA-498A-B70D-8C0DF36A0A69}"/>
              </a:ext>
            </a:extLst>
          </p:cNvPr>
          <p:cNvSpPr>
            <a:spLocks noGrp="1"/>
          </p:cNvSpPr>
          <p:nvPr>
            <p:ph type="title"/>
          </p:nvPr>
        </p:nvSpPr>
        <p:spPr/>
        <p:txBody>
          <a:bodyPr/>
          <a:lstStyle/>
          <a:p>
            <a:r>
              <a:rPr lang="en-US" dirty="0"/>
              <a:t>Usability and Cost</a:t>
            </a:r>
          </a:p>
        </p:txBody>
      </p:sp>
      <p:sp>
        <p:nvSpPr>
          <p:cNvPr id="3" name="Content Placeholder 2">
            <a:extLst>
              <a:ext uri="{FF2B5EF4-FFF2-40B4-BE49-F238E27FC236}">
                <a16:creationId xmlns:a16="http://schemas.microsoft.com/office/drawing/2014/main" id="{66E260DF-E9D6-4DC3-9C0F-16F32CBB1DF9}"/>
              </a:ext>
            </a:extLst>
          </p:cNvPr>
          <p:cNvSpPr>
            <a:spLocks noGrp="1"/>
          </p:cNvSpPr>
          <p:nvPr>
            <p:ph idx="1"/>
          </p:nvPr>
        </p:nvSpPr>
        <p:spPr/>
        <p:txBody>
          <a:bodyPr>
            <a:normAutofit/>
          </a:bodyPr>
          <a:lstStyle/>
          <a:p>
            <a:r>
              <a:rPr lang="en-US" dirty="0"/>
              <a:t>User interface development may be a major part of a software development project </a:t>
            </a:r>
          </a:p>
          <a:p>
            <a:pPr lvl="1"/>
            <a:r>
              <a:rPr lang="en-US" dirty="0"/>
              <a:t>Good usability may be expensive in hardware or special software development </a:t>
            </a:r>
          </a:p>
          <a:p>
            <a:pPr lvl="1"/>
            <a:r>
              <a:rPr lang="en-US" dirty="0"/>
              <a:t>Costs are multiplied if a user interface has to be used on different computers or migrate to different versions of systems </a:t>
            </a:r>
          </a:p>
          <a:p>
            <a:r>
              <a:rPr lang="en-US" dirty="0"/>
              <a:t>Design users interfaces that can be built with standard tools:</a:t>
            </a:r>
          </a:p>
          <a:p>
            <a:pPr lvl="1"/>
            <a:r>
              <a:rPr lang="en-US" dirty="0"/>
              <a:t>Web browsers provide a general purpose user interface where others maintain the user interface software. </a:t>
            </a:r>
          </a:p>
          <a:p>
            <a:pPr lvl="1"/>
            <a:r>
              <a:rPr lang="en-US" dirty="0"/>
              <a:t>Use the standard classes that the development environment provides.</a:t>
            </a:r>
          </a:p>
        </p:txBody>
      </p:sp>
    </p:spTree>
    <p:extLst>
      <p:ext uri="{BB962C8B-B14F-4D97-AF65-F5344CB8AC3E}">
        <p14:creationId xmlns:p14="http://schemas.microsoft.com/office/powerpoint/2010/main" val="120537563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2DD5AB-7320-46F1-970D-D5D5DDDF0C23}"/>
              </a:ext>
            </a:extLst>
          </p:cNvPr>
          <p:cNvSpPr>
            <a:spLocks noGrp="1"/>
          </p:cNvSpPr>
          <p:nvPr>
            <p:ph type="title"/>
          </p:nvPr>
        </p:nvSpPr>
        <p:spPr/>
        <p:txBody>
          <a:bodyPr/>
          <a:lstStyle/>
          <a:p>
            <a:r>
              <a:rPr lang="en-US" dirty="0"/>
              <a:t>The Analyze/Design/Build/Evaluate Loop</a:t>
            </a:r>
          </a:p>
        </p:txBody>
      </p:sp>
      <p:sp>
        <p:nvSpPr>
          <p:cNvPr id="3" name="Content Placeholder 2">
            <a:extLst>
              <a:ext uri="{FF2B5EF4-FFF2-40B4-BE49-F238E27FC236}">
                <a16:creationId xmlns:a16="http://schemas.microsoft.com/office/drawing/2014/main" id="{794D0FEA-9EAF-48B8-80AD-232D0A063ADC}"/>
              </a:ext>
            </a:extLst>
          </p:cNvPr>
          <p:cNvSpPr>
            <a:spLocks noGrp="1"/>
          </p:cNvSpPr>
          <p:nvPr>
            <p:ph idx="1"/>
          </p:nvPr>
        </p:nvSpPr>
        <p:spPr/>
        <p:txBody>
          <a:bodyPr/>
          <a:lstStyle/>
          <a:p>
            <a:r>
              <a:rPr lang="en-US" dirty="0"/>
              <a:t>Whenever possible, the design and evaluation should be done by different people.</a:t>
            </a:r>
          </a:p>
        </p:txBody>
      </p:sp>
      <p:pic>
        <p:nvPicPr>
          <p:cNvPr id="7" name="Picture 6">
            <a:extLst>
              <a:ext uri="{FF2B5EF4-FFF2-40B4-BE49-F238E27FC236}">
                <a16:creationId xmlns:a16="http://schemas.microsoft.com/office/drawing/2014/main" id="{31F4E860-73C5-45CD-BFE7-3BFA7C868BA5}"/>
              </a:ext>
            </a:extLst>
          </p:cNvPr>
          <p:cNvPicPr>
            <a:picLocks noChangeAspect="1"/>
          </p:cNvPicPr>
          <p:nvPr/>
        </p:nvPicPr>
        <p:blipFill>
          <a:blip r:embed="rId2"/>
          <a:stretch>
            <a:fillRect/>
          </a:stretch>
        </p:blipFill>
        <p:spPr>
          <a:xfrm>
            <a:off x="2446239" y="2683668"/>
            <a:ext cx="6950173" cy="3259931"/>
          </a:xfrm>
          <a:prstGeom prst="rect">
            <a:avLst/>
          </a:prstGeom>
        </p:spPr>
      </p:pic>
    </p:spTree>
    <p:extLst>
      <p:ext uri="{BB962C8B-B14F-4D97-AF65-F5344CB8AC3E}">
        <p14:creationId xmlns:p14="http://schemas.microsoft.com/office/powerpoint/2010/main" val="153136315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1E61B-E1C5-4A32-86CD-15C5C47AFA03}"/>
              </a:ext>
            </a:extLst>
          </p:cNvPr>
          <p:cNvSpPr>
            <a:spLocks noGrp="1"/>
          </p:cNvSpPr>
          <p:nvPr>
            <p:ph type="title"/>
          </p:nvPr>
        </p:nvSpPr>
        <p:spPr/>
        <p:txBody>
          <a:bodyPr/>
          <a:lstStyle/>
          <a:p>
            <a:r>
              <a:rPr lang="en-US" dirty="0"/>
              <a:t>Evaluation</a:t>
            </a:r>
          </a:p>
        </p:txBody>
      </p:sp>
      <p:sp>
        <p:nvSpPr>
          <p:cNvPr id="3" name="Content Placeholder 2">
            <a:extLst>
              <a:ext uri="{FF2B5EF4-FFF2-40B4-BE49-F238E27FC236}">
                <a16:creationId xmlns:a16="http://schemas.microsoft.com/office/drawing/2014/main" id="{8AD16DE5-C22A-4D63-8F25-FCFBAF381101}"/>
              </a:ext>
            </a:extLst>
          </p:cNvPr>
          <p:cNvSpPr>
            <a:spLocks noGrp="1"/>
          </p:cNvSpPr>
          <p:nvPr>
            <p:ph idx="1"/>
          </p:nvPr>
        </p:nvSpPr>
        <p:spPr/>
        <p:txBody>
          <a:bodyPr>
            <a:normAutofit/>
          </a:bodyPr>
          <a:lstStyle/>
          <a:p>
            <a:r>
              <a:rPr lang="en-US" dirty="0"/>
              <a:t>If your system has users, the schedule should include time for user testing and time to make changes after the user testing is completed. </a:t>
            </a:r>
          </a:p>
          <a:p>
            <a:r>
              <a:rPr lang="en-US" dirty="0"/>
              <a:t>When to do evaluation </a:t>
            </a:r>
          </a:p>
          <a:p>
            <a:pPr lvl="1"/>
            <a:r>
              <a:rPr lang="en-US" dirty="0"/>
              <a:t>Iterative improvements during development. </a:t>
            </a:r>
          </a:p>
          <a:p>
            <a:pPr lvl="1"/>
            <a:r>
              <a:rPr lang="en-US" dirty="0"/>
              <a:t>Making sure that a system is usable before launching it. </a:t>
            </a:r>
          </a:p>
          <a:p>
            <a:pPr lvl="1"/>
            <a:r>
              <a:rPr lang="en-US" dirty="0"/>
              <a:t>Iterative improvements after launch. </a:t>
            </a:r>
          </a:p>
          <a:p>
            <a:r>
              <a:rPr lang="en-US" dirty="0"/>
              <a:t>Methods of evaluation </a:t>
            </a:r>
          </a:p>
          <a:p>
            <a:pPr lvl="1"/>
            <a:r>
              <a:rPr lang="en-US" dirty="0"/>
              <a:t>Empirical evaluation with users (user testing) </a:t>
            </a:r>
          </a:p>
          <a:p>
            <a:pPr lvl="1"/>
            <a:r>
              <a:rPr lang="en-US" dirty="0"/>
              <a:t>Measurements on operational systems </a:t>
            </a:r>
          </a:p>
          <a:p>
            <a:pPr lvl="1"/>
            <a:r>
              <a:rPr lang="en-US" dirty="0"/>
              <a:t>Analytical evaluation: without users</a:t>
            </a:r>
          </a:p>
        </p:txBody>
      </p:sp>
    </p:spTree>
    <p:extLst>
      <p:ext uri="{BB962C8B-B14F-4D97-AF65-F5344CB8AC3E}">
        <p14:creationId xmlns:p14="http://schemas.microsoft.com/office/powerpoint/2010/main" val="255682347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1E61B-E1C5-4A32-86CD-15C5C47AFA03}"/>
              </a:ext>
            </a:extLst>
          </p:cNvPr>
          <p:cNvSpPr>
            <a:spLocks noGrp="1"/>
          </p:cNvSpPr>
          <p:nvPr>
            <p:ph type="title"/>
          </p:nvPr>
        </p:nvSpPr>
        <p:spPr/>
        <p:txBody>
          <a:bodyPr/>
          <a:lstStyle/>
          <a:p>
            <a:r>
              <a:rPr lang="en-US" dirty="0"/>
              <a:t>Evaluation</a:t>
            </a:r>
          </a:p>
        </p:txBody>
      </p:sp>
      <p:sp>
        <p:nvSpPr>
          <p:cNvPr id="3" name="Content Placeholder 2">
            <a:extLst>
              <a:ext uri="{FF2B5EF4-FFF2-40B4-BE49-F238E27FC236}">
                <a16:creationId xmlns:a16="http://schemas.microsoft.com/office/drawing/2014/main" id="{8AD16DE5-C22A-4D63-8F25-FCFBAF381101}"/>
              </a:ext>
            </a:extLst>
          </p:cNvPr>
          <p:cNvSpPr>
            <a:spLocks noGrp="1"/>
          </p:cNvSpPr>
          <p:nvPr>
            <p:ph idx="1"/>
          </p:nvPr>
        </p:nvSpPr>
        <p:spPr/>
        <p:txBody>
          <a:bodyPr>
            <a:noAutofit/>
          </a:bodyPr>
          <a:lstStyle/>
          <a:p>
            <a:r>
              <a:rPr lang="en-US" sz="2400" dirty="0"/>
              <a:t>How do you measure usability? Usability comprises the following aspects: </a:t>
            </a:r>
          </a:p>
          <a:p>
            <a:r>
              <a:rPr lang="en-US" sz="2400" dirty="0"/>
              <a:t>Effectiveness </a:t>
            </a:r>
          </a:p>
          <a:p>
            <a:pPr lvl="1"/>
            <a:r>
              <a:rPr lang="en-US" dirty="0"/>
              <a:t>The accuracy and completeness with which users achieve certain goals</a:t>
            </a:r>
          </a:p>
          <a:p>
            <a:pPr lvl="1"/>
            <a:r>
              <a:rPr lang="en-US" dirty="0"/>
              <a:t>Measures: quality of solution, error rates</a:t>
            </a:r>
          </a:p>
          <a:p>
            <a:r>
              <a:rPr lang="en-US" sz="2400" dirty="0"/>
              <a:t>Efficiency </a:t>
            </a:r>
          </a:p>
          <a:p>
            <a:pPr lvl="1"/>
            <a:r>
              <a:rPr lang="en-US" dirty="0"/>
              <a:t>The relation between the effectiveness and the resources expended in achieving them </a:t>
            </a:r>
          </a:p>
          <a:p>
            <a:pPr lvl="1"/>
            <a:r>
              <a:rPr lang="en-US" dirty="0"/>
              <a:t>Measures: task completion time, learning time, number of clicks </a:t>
            </a:r>
          </a:p>
          <a:p>
            <a:r>
              <a:rPr lang="en-US" sz="2400" dirty="0"/>
              <a:t>Satisfaction </a:t>
            </a:r>
          </a:p>
          <a:p>
            <a:pPr lvl="1"/>
            <a:r>
              <a:rPr lang="en-US" dirty="0"/>
              <a:t>The users' comfort with and positive attitudes towards the use of the system</a:t>
            </a:r>
          </a:p>
        </p:txBody>
      </p:sp>
    </p:spTree>
    <p:extLst>
      <p:ext uri="{BB962C8B-B14F-4D97-AF65-F5344CB8AC3E}">
        <p14:creationId xmlns:p14="http://schemas.microsoft.com/office/powerpoint/2010/main" val="4084548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3A3AF0-54CA-4BBF-92E8-B4A482B655BB}"/>
              </a:ext>
            </a:extLst>
          </p:cNvPr>
          <p:cNvSpPr>
            <a:spLocks noGrp="1"/>
          </p:cNvSpPr>
          <p:nvPr>
            <p:ph type="title"/>
          </p:nvPr>
        </p:nvSpPr>
        <p:spPr/>
        <p:txBody>
          <a:bodyPr/>
          <a:lstStyle/>
          <a:p>
            <a:r>
              <a:rPr lang="en-US" dirty="0"/>
              <a:t>Development Processes for User Interfaces</a:t>
            </a:r>
          </a:p>
        </p:txBody>
      </p:sp>
      <p:sp>
        <p:nvSpPr>
          <p:cNvPr id="3" name="Content Placeholder 2">
            <a:extLst>
              <a:ext uri="{FF2B5EF4-FFF2-40B4-BE49-F238E27FC236}">
                <a16:creationId xmlns:a16="http://schemas.microsoft.com/office/drawing/2014/main" id="{78EB8D55-22AE-454A-8C55-36490A121943}"/>
              </a:ext>
            </a:extLst>
          </p:cNvPr>
          <p:cNvSpPr>
            <a:spLocks noGrp="1"/>
          </p:cNvSpPr>
          <p:nvPr>
            <p:ph idx="1"/>
          </p:nvPr>
        </p:nvSpPr>
        <p:spPr/>
        <p:txBody>
          <a:bodyPr>
            <a:normAutofit/>
          </a:bodyPr>
          <a:lstStyle/>
          <a:p>
            <a:pPr algn="just"/>
            <a:r>
              <a:rPr lang="en-US" dirty="0"/>
              <a:t>It is almost impossible to specify an interactive or graphical interface in a textual document</a:t>
            </a:r>
          </a:p>
          <a:p>
            <a:pPr lvl="1" algn="just"/>
            <a:r>
              <a:rPr lang="en-US" dirty="0"/>
              <a:t>Requirement benefit from sketches, comparison with existing systems, </a:t>
            </a:r>
            <a:r>
              <a:rPr lang="en-US" i="1" dirty="0"/>
              <a:t>etc</a:t>
            </a:r>
            <a:r>
              <a:rPr lang="en-US" dirty="0"/>
              <a:t>.</a:t>
            </a:r>
          </a:p>
          <a:p>
            <a:pPr lvl="1" algn="just"/>
            <a:r>
              <a:rPr lang="en-US" dirty="0"/>
              <a:t>Designs should include graphical elements and benefit from a mock-up or other form of prototype.</a:t>
            </a:r>
          </a:p>
          <a:p>
            <a:pPr lvl="1" algn="just"/>
            <a:r>
              <a:rPr lang="en-US" dirty="0"/>
              <a:t>User interfaces must be tested with users. Expect to change the requirements and design as the result of testing.</a:t>
            </a:r>
          </a:p>
          <a:p>
            <a:pPr lvl="1" algn="just"/>
            <a:r>
              <a:rPr lang="en-US" dirty="0"/>
              <a:t>Schedules should include user testing and time to make changes.</a:t>
            </a:r>
          </a:p>
          <a:p>
            <a:pPr algn="just"/>
            <a:r>
              <a:rPr lang="en-US" dirty="0"/>
              <a:t>Whatever process you use to develop a software system, the development of the user interface is always iterative.</a:t>
            </a:r>
          </a:p>
        </p:txBody>
      </p:sp>
    </p:spTree>
    <p:extLst>
      <p:ext uri="{BB962C8B-B14F-4D97-AF65-F5344CB8AC3E}">
        <p14:creationId xmlns:p14="http://schemas.microsoft.com/office/powerpoint/2010/main" val="341071312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A28F53-14A0-4E93-BDCF-8E3DB5BA8672}"/>
              </a:ext>
            </a:extLst>
          </p:cNvPr>
          <p:cNvSpPr>
            <a:spLocks noGrp="1"/>
          </p:cNvSpPr>
          <p:nvPr>
            <p:ph type="title"/>
          </p:nvPr>
        </p:nvSpPr>
        <p:spPr/>
        <p:txBody>
          <a:bodyPr/>
          <a:lstStyle/>
          <a:p>
            <a:r>
              <a:rPr lang="en-US" dirty="0"/>
              <a:t>Evaluation with Users</a:t>
            </a:r>
          </a:p>
        </p:txBody>
      </p:sp>
      <p:sp>
        <p:nvSpPr>
          <p:cNvPr id="3" name="Content Placeholder 2">
            <a:extLst>
              <a:ext uri="{FF2B5EF4-FFF2-40B4-BE49-F238E27FC236}">
                <a16:creationId xmlns:a16="http://schemas.microsoft.com/office/drawing/2014/main" id="{1875558F-F624-42A9-B4E1-B6346686C370}"/>
              </a:ext>
            </a:extLst>
          </p:cNvPr>
          <p:cNvSpPr>
            <a:spLocks noGrp="1"/>
          </p:cNvSpPr>
          <p:nvPr>
            <p:ph idx="1"/>
          </p:nvPr>
        </p:nvSpPr>
        <p:spPr/>
        <p:txBody>
          <a:bodyPr/>
          <a:lstStyle/>
          <a:p>
            <a:r>
              <a:rPr lang="en-US" dirty="0"/>
              <a:t>Stages of evaluation with users:</a:t>
            </a:r>
          </a:p>
          <a:p>
            <a:endParaRPr lang="en-US" dirty="0"/>
          </a:p>
          <a:p>
            <a:endParaRPr lang="en-US" dirty="0"/>
          </a:p>
          <a:p>
            <a:endParaRPr lang="en-US" dirty="0"/>
          </a:p>
          <a:p>
            <a:endParaRPr lang="en-US" dirty="0"/>
          </a:p>
          <a:p>
            <a:endParaRPr lang="en-US" dirty="0"/>
          </a:p>
          <a:p>
            <a:r>
              <a:rPr lang="en-US" dirty="0"/>
              <a:t>User testing is time-consuming, expensive, and essential</a:t>
            </a:r>
          </a:p>
        </p:txBody>
      </p:sp>
      <p:pic>
        <p:nvPicPr>
          <p:cNvPr id="4" name="Picture 3">
            <a:extLst>
              <a:ext uri="{FF2B5EF4-FFF2-40B4-BE49-F238E27FC236}">
                <a16:creationId xmlns:a16="http://schemas.microsoft.com/office/drawing/2014/main" id="{97E22EF2-1EC4-40B3-B6CD-853FA4FD960F}"/>
              </a:ext>
            </a:extLst>
          </p:cNvPr>
          <p:cNvPicPr>
            <a:picLocks noChangeAspect="1"/>
          </p:cNvPicPr>
          <p:nvPr/>
        </p:nvPicPr>
        <p:blipFill>
          <a:blip r:embed="rId2"/>
          <a:stretch>
            <a:fillRect/>
          </a:stretch>
        </p:blipFill>
        <p:spPr>
          <a:xfrm>
            <a:off x="4769633" y="2265362"/>
            <a:ext cx="2652734" cy="2687638"/>
          </a:xfrm>
          <a:prstGeom prst="rect">
            <a:avLst/>
          </a:prstGeom>
        </p:spPr>
      </p:pic>
    </p:spTree>
    <p:extLst>
      <p:ext uri="{BB962C8B-B14F-4D97-AF65-F5344CB8AC3E}">
        <p14:creationId xmlns:p14="http://schemas.microsoft.com/office/powerpoint/2010/main" val="310055202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986A26-CA68-4D6A-AC62-E40BA7F0AFBC}"/>
              </a:ext>
            </a:extLst>
          </p:cNvPr>
          <p:cNvSpPr>
            <a:spLocks noGrp="1"/>
          </p:cNvSpPr>
          <p:nvPr>
            <p:ph type="title"/>
          </p:nvPr>
        </p:nvSpPr>
        <p:spPr/>
        <p:txBody>
          <a:bodyPr/>
          <a:lstStyle/>
          <a:p>
            <a:r>
              <a:rPr lang="en-US" dirty="0"/>
              <a:t>Evaluation with Users: Preparation</a:t>
            </a:r>
          </a:p>
        </p:txBody>
      </p:sp>
      <p:sp>
        <p:nvSpPr>
          <p:cNvPr id="3" name="Content Placeholder 2">
            <a:extLst>
              <a:ext uri="{FF2B5EF4-FFF2-40B4-BE49-F238E27FC236}">
                <a16:creationId xmlns:a16="http://schemas.microsoft.com/office/drawing/2014/main" id="{E60A0EAB-1514-49FF-AEBA-90F66CD9183C}"/>
              </a:ext>
            </a:extLst>
          </p:cNvPr>
          <p:cNvSpPr>
            <a:spLocks noGrp="1"/>
          </p:cNvSpPr>
          <p:nvPr>
            <p:ph idx="1"/>
          </p:nvPr>
        </p:nvSpPr>
        <p:spPr/>
        <p:txBody>
          <a:bodyPr>
            <a:normAutofit/>
          </a:bodyPr>
          <a:lstStyle/>
          <a:p>
            <a:r>
              <a:rPr lang="en-US" sz="3200" dirty="0"/>
              <a:t>Determine goals of the usability testing </a:t>
            </a:r>
          </a:p>
          <a:p>
            <a:pPr lvl="1"/>
            <a:r>
              <a:rPr lang="en-US" sz="2800" dirty="0"/>
              <a:t>“Can a user find the required information in no more than 2 minutes?” </a:t>
            </a:r>
          </a:p>
          <a:p>
            <a:r>
              <a:rPr lang="en-US" sz="3200" dirty="0"/>
              <a:t>Write the user tasks</a:t>
            </a:r>
          </a:p>
          <a:p>
            <a:pPr lvl="1"/>
            <a:r>
              <a:rPr lang="en-US" sz="2800" dirty="0"/>
              <a:t>“Given a new customer application form, add a new customer to the customer database.” </a:t>
            </a:r>
          </a:p>
          <a:p>
            <a:r>
              <a:rPr lang="en-US" sz="3200" dirty="0"/>
              <a:t>Recruit participants </a:t>
            </a:r>
          </a:p>
          <a:p>
            <a:pPr lvl="1"/>
            <a:r>
              <a:rPr lang="en-US" sz="2800" dirty="0"/>
              <a:t>Use the descriptions of users from the requirements phase to determine categories of potential users and user tasks</a:t>
            </a:r>
          </a:p>
        </p:txBody>
      </p:sp>
    </p:spTree>
    <p:extLst>
      <p:ext uri="{BB962C8B-B14F-4D97-AF65-F5344CB8AC3E}">
        <p14:creationId xmlns:p14="http://schemas.microsoft.com/office/powerpoint/2010/main" val="314880486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F0ADE5-7585-43E4-A52E-C8A47EF6F9B9}"/>
              </a:ext>
            </a:extLst>
          </p:cNvPr>
          <p:cNvSpPr>
            <a:spLocks noGrp="1"/>
          </p:cNvSpPr>
          <p:nvPr>
            <p:ph type="title"/>
          </p:nvPr>
        </p:nvSpPr>
        <p:spPr/>
        <p:txBody>
          <a:bodyPr/>
          <a:lstStyle/>
          <a:p>
            <a:r>
              <a:rPr lang="en-US" dirty="0"/>
              <a:t>Usability Laboratory</a:t>
            </a:r>
          </a:p>
        </p:txBody>
      </p:sp>
      <p:sp>
        <p:nvSpPr>
          <p:cNvPr id="3" name="Content Placeholder 2">
            <a:extLst>
              <a:ext uri="{FF2B5EF4-FFF2-40B4-BE49-F238E27FC236}">
                <a16:creationId xmlns:a16="http://schemas.microsoft.com/office/drawing/2014/main" id="{352513CE-0E0E-4813-B50A-0FC9D6EBFE69}"/>
              </a:ext>
            </a:extLst>
          </p:cNvPr>
          <p:cNvSpPr>
            <a:spLocks noGrp="1"/>
          </p:cNvSpPr>
          <p:nvPr>
            <p:ph idx="1"/>
          </p:nvPr>
        </p:nvSpPr>
        <p:spPr/>
        <p:txBody>
          <a:bodyPr/>
          <a:lstStyle/>
          <a:p>
            <a:r>
              <a:rPr lang="en-US" dirty="0"/>
              <a:t>Concept: monitor users while they use system</a:t>
            </a:r>
          </a:p>
          <a:p>
            <a:endParaRPr lang="en-US" dirty="0"/>
          </a:p>
        </p:txBody>
      </p:sp>
      <p:pic>
        <p:nvPicPr>
          <p:cNvPr id="4" name="Picture 3">
            <a:extLst>
              <a:ext uri="{FF2B5EF4-FFF2-40B4-BE49-F238E27FC236}">
                <a16:creationId xmlns:a16="http://schemas.microsoft.com/office/drawing/2014/main" id="{3AA298FA-24E7-4755-9435-113DEB88D5FB}"/>
              </a:ext>
            </a:extLst>
          </p:cNvPr>
          <p:cNvPicPr>
            <a:picLocks noChangeAspect="1"/>
          </p:cNvPicPr>
          <p:nvPr/>
        </p:nvPicPr>
        <p:blipFill>
          <a:blip r:embed="rId2"/>
          <a:stretch>
            <a:fillRect/>
          </a:stretch>
        </p:blipFill>
        <p:spPr>
          <a:xfrm>
            <a:off x="3695478" y="2505791"/>
            <a:ext cx="4801043" cy="3704509"/>
          </a:xfrm>
          <a:prstGeom prst="rect">
            <a:avLst/>
          </a:prstGeom>
        </p:spPr>
      </p:pic>
    </p:spTree>
    <p:extLst>
      <p:ext uri="{BB962C8B-B14F-4D97-AF65-F5344CB8AC3E}">
        <p14:creationId xmlns:p14="http://schemas.microsoft.com/office/powerpoint/2010/main" val="508962010"/>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0ECEFC-9140-4CD5-9147-B23715D37899}"/>
              </a:ext>
            </a:extLst>
          </p:cNvPr>
          <p:cNvSpPr>
            <a:spLocks noGrp="1"/>
          </p:cNvSpPr>
          <p:nvPr>
            <p:ph type="title"/>
          </p:nvPr>
        </p:nvSpPr>
        <p:spPr/>
        <p:txBody>
          <a:bodyPr/>
          <a:lstStyle/>
          <a:p>
            <a:r>
              <a:rPr lang="en-US" dirty="0"/>
              <a:t>Evaluation with Users: Sessions</a:t>
            </a:r>
          </a:p>
        </p:txBody>
      </p:sp>
      <p:sp>
        <p:nvSpPr>
          <p:cNvPr id="3" name="Content Placeholder 2">
            <a:extLst>
              <a:ext uri="{FF2B5EF4-FFF2-40B4-BE49-F238E27FC236}">
                <a16:creationId xmlns:a16="http://schemas.microsoft.com/office/drawing/2014/main" id="{0F5D8313-8B6E-445A-A6CA-1FD55FAC8E01}"/>
              </a:ext>
            </a:extLst>
          </p:cNvPr>
          <p:cNvSpPr>
            <a:spLocks noGrp="1"/>
          </p:cNvSpPr>
          <p:nvPr>
            <p:ph idx="1"/>
          </p:nvPr>
        </p:nvSpPr>
        <p:spPr/>
        <p:txBody>
          <a:bodyPr/>
          <a:lstStyle/>
          <a:p>
            <a:r>
              <a:rPr lang="en-US" dirty="0"/>
              <a:t>Conduct the session </a:t>
            </a:r>
          </a:p>
          <a:p>
            <a:pPr lvl="1"/>
            <a:r>
              <a:rPr lang="en-US" dirty="0"/>
              <a:t>Usability Lab </a:t>
            </a:r>
          </a:p>
          <a:p>
            <a:pPr lvl="1"/>
            <a:r>
              <a:rPr lang="en-US" dirty="0"/>
              <a:t>Simulated working environment </a:t>
            </a:r>
          </a:p>
          <a:p>
            <a:r>
              <a:rPr lang="en-US" dirty="0"/>
              <a:t>Observe the user </a:t>
            </a:r>
          </a:p>
          <a:p>
            <a:pPr lvl="1"/>
            <a:r>
              <a:rPr lang="en-US" dirty="0"/>
              <a:t>Human observer(s) </a:t>
            </a:r>
          </a:p>
          <a:p>
            <a:pPr lvl="1"/>
            <a:r>
              <a:rPr lang="en-US" dirty="0"/>
              <a:t>Video camera </a:t>
            </a:r>
          </a:p>
          <a:p>
            <a:pPr lvl="1"/>
            <a:r>
              <a:rPr lang="en-US" dirty="0"/>
              <a:t>Audio recording </a:t>
            </a:r>
          </a:p>
          <a:p>
            <a:r>
              <a:rPr lang="en-US" dirty="0"/>
              <a:t>Inquire satisfaction data</a:t>
            </a:r>
          </a:p>
        </p:txBody>
      </p:sp>
      <p:pic>
        <p:nvPicPr>
          <p:cNvPr id="4" name="Picture 3">
            <a:extLst>
              <a:ext uri="{FF2B5EF4-FFF2-40B4-BE49-F238E27FC236}">
                <a16:creationId xmlns:a16="http://schemas.microsoft.com/office/drawing/2014/main" id="{AF1C08D1-D892-4370-82FC-F9FF3B68312A}"/>
              </a:ext>
            </a:extLst>
          </p:cNvPr>
          <p:cNvPicPr>
            <a:picLocks noChangeAspect="1"/>
          </p:cNvPicPr>
          <p:nvPr/>
        </p:nvPicPr>
        <p:blipFill>
          <a:blip r:embed="rId2"/>
          <a:stretch>
            <a:fillRect/>
          </a:stretch>
        </p:blipFill>
        <p:spPr>
          <a:xfrm>
            <a:off x="6096000" y="1825625"/>
            <a:ext cx="5257800" cy="3943350"/>
          </a:xfrm>
          <a:prstGeom prst="rect">
            <a:avLst/>
          </a:prstGeom>
        </p:spPr>
      </p:pic>
    </p:spTree>
    <p:extLst>
      <p:ext uri="{BB962C8B-B14F-4D97-AF65-F5344CB8AC3E}">
        <p14:creationId xmlns:p14="http://schemas.microsoft.com/office/powerpoint/2010/main" val="354680352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D5BD23-C09C-49C4-8FF7-8DEDA658AF49}"/>
              </a:ext>
            </a:extLst>
          </p:cNvPr>
          <p:cNvSpPr>
            <a:spLocks noGrp="1"/>
          </p:cNvSpPr>
          <p:nvPr>
            <p:ph type="title"/>
          </p:nvPr>
        </p:nvSpPr>
        <p:spPr/>
        <p:txBody>
          <a:bodyPr/>
          <a:lstStyle/>
          <a:p>
            <a:r>
              <a:rPr lang="en-US" dirty="0"/>
              <a:t>Evaluation: Number of Users</a:t>
            </a:r>
          </a:p>
        </p:txBody>
      </p:sp>
      <p:sp>
        <p:nvSpPr>
          <p:cNvPr id="3" name="Content Placeholder 2">
            <a:extLst>
              <a:ext uri="{FF2B5EF4-FFF2-40B4-BE49-F238E27FC236}">
                <a16:creationId xmlns:a16="http://schemas.microsoft.com/office/drawing/2014/main" id="{F9AB62C4-ACC0-4531-BDBC-5C978E63059E}"/>
              </a:ext>
            </a:extLst>
          </p:cNvPr>
          <p:cNvSpPr>
            <a:spLocks noGrp="1"/>
          </p:cNvSpPr>
          <p:nvPr>
            <p:ph idx="1"/>
          </p:nvPr>
        </p:nvSpPr>
        <p:spPr/>
        <p:txBody>
          <a:bodyPr/>
          <a:lstStyle/>
          <a:p>
            <a:r>
              <a:rPr lang="en-US" dirty="0"/>
              <a:t>A great deal can be learned from user testing with a small number of users, even as few as five people. </a:t>
            </a:r>
          </a:p>
          <a:p>
            <a:pPr lvl="1"/>
            <a:r>
              <a:rPr lang="en-US" dirty="0"/>
              <a:t>Try to find different types of user (young/old, experienced/beginners, etc.). </a:t>
            </a:r>
          </a:p>
          <a:p>
            <a:pPr lvl="1"/>
            <a:r>
              <a:rPr lang="en-US" dirty="0"/>
              <a:t>Prepare carefully. </a:t>
            </a:r>
          </a:p>
          <a:p>
            <a:pPr lvl="1"/>
            <a:r>
              <a:rPr lang="en-US" dirty="0"/>
              <a:t>Combine structured tests with free form interviews. </a:t>
            </a:r>
          </a:p>
          <a:p>
            <a:pPr lvl="1"/>
            <a:r>
              <a:rPr lang="en-US" dirty="0"/>
              <a:t>Have at least two evaluators for every test.</a:t>
            </a:r>
          </a:p>
        </p:txBody>
      </p:sp>
    </p:spTree>
    <p:extLst>
      <p:ext uri="{BB962C8B-B14F-4D97-AF65-F5344CB8AC3E}">
        <p14:creationId xmlns:p14="http://schemas.microsoft.com/office/powerpoint/2010/main" val="1964453516"/>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CDCFEE-7617-4483-9ACE-CA545D7CED22}"/>
              </a:ext>
            </a:extLst>
          </p:cNvPr>
          <p:cNvSpPr>
            <a:spLocks noGrp="1"/>
          </p:cNvSpPr>
          <p:nvPr>
            <p:ph type="title"/>
          </p:nvPr>
        </p:nvSpPr>
        <p:spPr/>
        <p:txBody>
          <a:bodyPr/>
          <a:lstStyle/>
          <a:p>
            <a:r>
              <a:rPr lang="en-US" dirty="0"/>
              <a:t>Results Analysis</a:t>
            </a:r>
          </a:p>
        </p:txBody>
      </p:sp>
      <p:sp>
        <p:nvSpPr>
          <p:cNvPr id="3" name="Content Placeholder 2">
            <a:extLst>
              <a:ext uri="{FF2B5EF4-FFF2-40B4-BE49-F238E27FC236}">
                <a16:creationId xmlns:a16="http://schemas.microsoft.com/office/drawing/2014/main" id="{38A4B932-548D-4E9A-8B3F-6E784164C49D}"/>
              </a:ext>
            </a:extLst>
          </p:cNvPr>
          <p:cNvSpPr>
            <a:spLocks noGrp="1"/>
          </p:cNvSpPr>
          <p:nvPr>
            <p:ph idx="1"/>
          </p:nvPr>
        </p:nvSpPr>
        <p:spPr/>
        <p:txBody>
          <a:bodyPr>
            <a:normAutofit lnSpcReduction="10000"/>
          </a:bodyPr>
          <a:lstStyle/>
          <a:p>
            <a:r>
              <a:rPr lang="en-US" dirty="0"/>
              <a:t>Test the system, not the users </a:t>
            </a:r>
          </a:p>
          <a:p>
            <a:r>
              <a:rPr lang="en-US" dirty="0"/>
              <a:t>Respect the data and users' responses. Do not make excuses for designs that failed. </a:t>
            </a:r>
          </a:p>
          <a:p>
            <a:r>
              <a:rPr lang="en-US" dirty="0"/>
              <a:t>If possible, use statistical summaries. </a:t>
            </a:r>
          </a:p>
          <a:p>
            <a:r>
              <a:rPr lang="en-US" dirty="0"/>
              <a:t>Pay close attention to areas where users:</a:t>
            </a:r>
          </a:p>
          <a:p>
            <a:pPr lvl="1"/>
            <a:r>
              <a:rPr lang="en-US" dirty="0"/>
              <a:t>were frustrated </a:t>
            </a:r>
          </a:p>
          <a:p>
            <a:pPr lvl="1"/>
            <a:r>
              <a:rPr lang="en-US" dirty="0"/>
              <a:t>took a long time </a:t>
            </a:r>
          </a:p>
          <a:p>
            <a:pPr lvl="1"/>
            <a:r>
              <a:rPr lang="en-US" dirty="0"/>
              <a:t>could not complete tasks </a:t>
            </a:r>
          </a:p>
          <a:p>
            <a:r>
              <a:rPr lang="en-US" dirty="0"/>
              <a:t>Note aspects of the design that worked and make sure they are incorporated in the final product.</a:t>
            </a:r>
          </a:p>
        </p:txBody>
      </p:sp>
    </p:spTree>
    <p:extLst>
      <p:ext uri="{BB962C8B-B14F-4D97-AF65-F5344CB8AC3E}">
        <p14:creationId xmlns:p14="http://schemas.microsoft.com/office/powerpoint/2010/main" val="302468541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CD80F0-CDF2-4F55-AF66-ED7961F4C680}"/>
              </a:ext>
            </a:extLst>
          </p:cNvPr>
          <p:cNvSpPr>
            <a:spLocks noGrp="1"/>
          </p:cNvSpPr>
          <p:nvPr>
            <p:ph type="title"/>
          </p:nvPr>
        </p:nvSpPr>
        <p:spPr/>
        <p:txBody>
          <a:bodyPr/>
          <a:lstStyle/>
          <a:p>
            <a:r>
              <a:rPr lang="en-US" dirty="0"/>
              <a:t>Eye Tracking</a:t>
            </a:r>
          </a:p>
        </p:txBody>
      </p:sp>
      <p:pic>
        <p:nvPicPr>
          <p:cNvPr id="4" name="Content Placeholder 3">
            <a:extLst>
              <a:ext uri="{FF2B5EF4-FFF2-40B4-BE49-F238E27FC236}">
                <a16:creationId xmlns:a16="http://schemas.microsoft.com/office/drawing/2014/main" id="{109A100F-7EC2-4D94-8C27-2E794CDA3231}"/>
              </a:ext>
            </a:extLst>
          </p:cNvPr>
          <p:cNvPicPr>
            <a:picLocks noGrp="1" noChangeAspect="1"/>
          </p:cNvPicPr>
          <p:nvPr>
            <p:ph idx="1"/>
          </p:nvPr>
        </p:nvPicPr>
        <p:blipFill>
          <a:blip r:embed="rId2"/>
          <a:stretch>
            <a:fillRect/>
          </a:stretch>
        </p:blipFill>
        <p:spPr>
          <a:xfrm>
            <a:off x="3547607" y="1825625"/>
            <a:ext cx="5096786" cy="4351338"/>
          </a:xfrm>
          <a:prstGeom prst="rect">
            <a:avLst/>
          </a:prstGeom>
        </p:spPr>
      </p:pic>
    </p:spTree>
    <p:extLst>
      <p:ext uri="{BB962C8B-B14F-4D97-AF65-F5344CB8AC3E}">
        <p14:creationId xmlns:p14="http://schemas.microsoft.com/office/powerpoint/2010/main" val="2327807564"/>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6DBB28-E643-41CF-B7D4-6D22F00492FF}"/>
              </a:ext>
            </a:extLst>
          </p:cNvPr>
          <p:cNvSpPr>
            <a:spLocks noGrp="1"/>
          </p:cNvSpPr>
          <p:nvPr>
            <p:ph type="title"/>
          </p:nvPr>
        </p:nvSpPr>
        <p:spPr/>
        <p:txBody>
          <a:bodyPr/>
          <a:lstStyle/>
          <a:p>
            <a:r>
              <a:rPr lang="en-US" dirty="0" err="1"/>
              <a:t>EyeTracking</a:t>
            </a:r>
            <a:endParaRPr lang="en-US" dirty="0"/>
          </a:p>
        </p:txBody>
      </p:sp>
      <p:pic>
        <p:nvPicPr>
          <p:cNvPr id="5" name="Content Placeholder 4">
            <a:extLst>
              <a:ext uri="{FF2B5EF4-FFF2-40B4-BE49-F238E27FC236}">
                <a16:creationId xmlns:a16="http://schemas.microsoft.com/office/drawing/2014/main" id="{D23200BE-8F7E-4271-BAD7-C872C75C4194}"/>
              </a:ext>
            </a:extLst>
          </p:cNvPr>
          <p:cNvPicPr>
            <a:picLocks noGrp="1" noChangeAspect="1"/>
          </p:cNvPicPr>
          <p:nvPr>
            <p:ph idx="1"/>
          </p:nvPr>
        </p:nvPicPr>
        <p:blipFill>
          <a:blip r:embed="rId2"/>
          <a:stretch>
            <a:fillRect/>
          </a:stretch>
        </p:blipFill>
        <p:spPr>
          <a:xfrm>
            <a:off x="3714215" y="1825625"/>
            <a:ext cx="4763570" cy="4351338"/>
          </a:xfrm>
          <a:prstGeom prst="rect">
            <a:avLst/>
          </a:prstGeom>
        </p:spPr>
      </p:pic>
    </p:spTree>
    <p:extLst>
      <p:ext uri="{BB962C8B-B14F-4D97-AF65-F5344CB8AC3E}">
        <p14:creationId xmlns:p14="http://schemas.microsoft.com/office/powerpoint/2010/main" val="3763516342"/>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33A24E-863A-41F4-A287-23D5A6E8D248}"/>
              </a:ext>
            </a:extLst>
          </p:cNvPr>
          <p:cNvSpPr>
            <a:spLocks noGrp="1"/>
          </p:cNvSpPr>
          <p:nvPr>
            <p:ph type="title"/>
          </p:nvPr>
        </p:nvSpPr>
        <p:spPr/>
        <p:txBody>
          <a:bodyPr/>
          <a:lstStyle/>
          <a:p>
            <a:r>
              <a:rPr lang="en-US" dirty="0" err="1"/>
              <a:t>EyeTracking</a:t>
            </a:r>
            <a:endParaRPr lang="en-US" dirty="0"/>
          </a:p>
        </p:txBody>
      </p:sp>
      <p:pic>
        <p:nvPicPr>
          <p:cNvPr id="4" name="Content Placeholder 3">
            <a:extLst>
              <a:ext uri="{FF2B5EF4-FFF2-40B4-BE49-F238E27FC236}">
                <a16:creationId xmlns:a16="http://schemas.microsoft.com/office/drawing/2014/main" id="{C058A114-C4C9-428F-A9EB-02774BDB187B}"/>
              </a:ext>
            </a:extLst>
          </p:cNvPr>
          <p:cNvPicPr>
            <a:picLocks noGrp="1" noChangeAspect="1"/>
          </p:cNvPicPr>
          <p:nvPr>
            <p:ph idx="1"/>
          </p:nvPr>
        </p:nvPicPr>
        <p:blipFill>
          <a:blip r:embed="rId2"/>
          <a:stretch>
            <a:fillRect/>
          </a:stretch>
        </p:blipFill>
        <p:spPr>
          <a:xfrm>
            <a:off x="2903694" y="1825625"/>
            <a:ext cx="6384612" cy="4351338"/>
          </a:xfrm>
          <a:prstGeom prst="rect">
            <a:avLst/>
          </a:prstGeom>
        </p:spPr>
      </p:pic>
    </p:spTree>
    <p:extLst>
      <p:ext uri="{BB962C8B-B14F-4D97-AF65-F5344CB8AC3E}">
        <p14:creationId xmlns:p14="http://schemas.microsoft.com/office/powerpoint/2010/main" val="420560953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F819F3-39E8-490D-9D58-37ACBD84A0BB}"/>
              </a:ext>
            </a:extLst>
          </p:cNvPr>
          <p:cNvSpPr>
            <a:spLocks noGrp="1"/>
          </p:cNvSpPr>
          <p:nvPr>
            <p:ph type="title"/>
          </p:nvPr>
        </p:nvSpPr>
        <p:spPr/>
        <p:txBody>
          <a:bodyPr/>
          <a:lstStyle/>
          <a:p>
            <a:r>
              <a:rPr lang="en-US" dirty="0"/>
              <a:t>Project: Methodology</a:t>
            </a:r>
          </a:p>
        </p:txBody>
      </p:sp>
      <p:sp>
        <p:nvSpPr>
          <p:cNvPr id="3" name="Content Placeholder 2">
            <a:extLst>
              <a:ext uri="{FF2B5EF4-FFF2-40B4-BE49-F238E27FC236}">
                <a16:creationId xmlns:a16="http://schemas.microsoft.com/office/drawing/2014/main" id="{93FA1678-0731-4797-ABFC-B19C00384A56}"/>
              </a:ext>
            </a:extLst>
          </p:cNvPr>
          <p:cNvSpPr>
            <a:spLocks noGrp="1"/>
          </p:cNvSpPr>
          <p:nvPr>
            <p:ph idx="1"/>
          </p:nvPr>
        </p:nvSpPr>
        <p:spPr/>
        <p:txBody>
          <a:bodyPr>
            <a:normAutofit/>
          </a:bodyPr>
          <a:lstStyle/>
          <a:p>
            <a:r>
              <a:rPr lang="en-US" sz="3600" dirty="0"/>
              <a:t>The next few slides are from a presentation</a:t>
            </a:r>
          </a:p>
          <a:p>
            <a:r>
              <a:rPr lang="en-US" sz="3600" dirty="0"/>
              <a:t>How we’re user testing: </a:t>
            </a:r>
          </a:p>
          <a:p>
            <a:pPr lvl="1"/>
            <a:r>
              <a:rPr lang="en-US" sz="3200" dirty="0"/>
              <a:t>One-on-one, 30-45 min user tests with staff levels Specific tasks to complete </a:t>
            </a:r>
          </a:p>
          <a:p>
            <a:pPr lvl="1"/>
            <a:r>
              <a:rPr lang="en-US" sz="3200" dirty="0"/>
              <a:t>No prior demonstration or training </a:t>
            </a:r>
          </a:p>
          <a:p>
            <a:pPr lvl="1"/>
            <a:r>
              <a:rPr lang="en-US" sz="3200" dirty="0"/>
              <a:t>Pre-planned questions designed to stimulate feedback </a:t>
            </a:r>
          </a:p>
          <a:p>
            <a:pPr lvl="1"/>
            <a:r>
              <a:rPr lang="en-US" sz="3200" dirty="0"/>
              <a:t>Emphasis on testing system, not the stakeholder! </a:t>
            </a:r>
          </a:p>
          <a:p>
            <a:pPr lvl="1"/>
            <a:r>
              <a:rPr lang="en-US" sz="3200" dirty="0"/>
              <a:t>Standardized tasks /questions among all testers</a:t>
            </a:r>
          </a:p>
        </p:txBody>
      </p:sp>
    </p:spTree>
    <p:extLst>
      <p:ext uri="{BB962C8B-B14F-4D97-AF65-F5344CB8AC3E}">
        <p14:creationId xmlns:p14="http://schemas.microsoft.com/office/powerpoint/2010/main" val="39833286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1A42CA-D373-48EC-B9FF-7CD9B686BD4E}"/>
              </a:ext>
            </a:extLst>
          </p:cNvPr>
          <p:cNvSpPr>
            <a:spLocks noGrp="1"/>
          </p:cNvSpPr>
          <p:nvPr>
            <p:ph type="title"/>
          </p:nvPr>
        </p:nvSpPr>
        <p:spPr/>
        <p:txBody>
          <a:bodyPr/>
          <a:lstStyle/>
          <a:p>
            <a:r>
              <a:rPr lang="en-US" dirty="0"/>
              <a:t>The Analyze/Design/Build/Evaluate Loop</a:t>
            </a:r>
          </a:p>
        </p:txBody>
      </p:sp>
      <p:pic>
        <p:nvPicPr>
          <p:cNvPr id="7" name="Content Placeholder 6">
            <a:extLst>
              <a:ext uri="{FF2B5EF4-FFF2-40B4-BE49-F238E27FC236}">
                <a16:creationId xmlns:a16="http://schemas.microsoft.com/office/drawing/2014/main" id="{F975F19C-9C8B-4AC8-AD65-F1F1763AACCC}"/>
              </a:ext>
            </a:extLst>
          </p:cNvPr>
          <p:cNvPicPr>
            <a:picLocks noGrp="1" noChangeAspect="1"/>
          </p:cNvPicPr>
          <p:nvPr>
            <p:ph idx="1"/>
          </p:nvPr>
        </p:nvPicPr>
        <p:blipFill>
          <a:blip r:embed="rId2"/>
          <a:stretch>
            <a:fillRect/>
          </a:stretch>
        </p:blipFill>
        <p:spPr>
          <a:xfrm>
            <a:off x="2193073" y="1899289"/>
            <a:ext cx="7805854" cy="4204010"/>
          </a:xfrm>
          <a:prstGeom prst="rect">
            <a:avLst/>
          </a:prstGeom>
        </p:spPr>
      </p:pic>
    </p:spTree>
    <p:extLst>
      <p:ext uri="{BB962C8B-B14F-4D97-AF65-F5344CB8AC3E}">
        <p14:creationId xmlns:p14="http://schemas.microsoft.com/office/powerpoint/2010/main" val="3155962285"/>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03875A-2083-4137-A924-A13AFA6FB884}"/>
              </a:ext>
            </a:extLst>
          </p:cNvPr>
          <p:cNvSpPr>
            <a:spLocks noGrp="1"/>
          </p:cNvSpPr>
          <p:nvPr>
            <p:ph type="title"/>
          </p:nvPr>
        </p:nvSpPr>
        <p:spPr/>
        <p:txBody>
          <a:bodyPr/>
          <a:lstStyle/>
          <a:p>
            <a:r>
              <a:rPr lang="en-US" dirty="0"/>
              <a:t>Project: Methodology (cont.)</a:t>
            </a:r>
          </a:p>
        </p:txBody>
      </p:sp>
      <p:sp>
        <p:nvSpPr>
          <p:cNvPr id="3" name="Content Placeholder 2">
            <a:extLst>
              <a:ext uri="{FF2B5EF4-FFF2-40B4-BE49-F238E27FC236}">
                <a16:creationId xmlns:a16="http://schemas.microsoft.com/office/drawing/2014/main" id="{BC1BB41B-4AA7-44CE-8C68-9F99520C7465}"/>
              </a:ext>
            </a:extLst>
          </p:cNvPr>
          <p:cNvSpPr>
            <a:spLocks noGrp="1"/>
          </p:cNvSpPr>
          <p:nvPr>
            <p:ph idx="1"/>
          </p:nvPr>
        </p:nvSpPr>
        <p:spPr/>
        <p:txBody>
          <a:bodyPr>
            <a:normAutofit fontScale="92500"/>
          </a:bodyPr>
          <a:lstStyle/>
          <a:p>
            <a:r>
              <a:rPr lang="en-US" sz="3600" dirty="0"/>
              <a:t>Types of questions we asked: </a:t>
            </a:r>
          </a:p>
          <a:p>
            <a:pPr lvl="1"/>
            <a:r>
              <a:rPr lang="en-US" sz="3200" dirty="0"/>
              <a:t>Which labels, keywords were confusing? What was the hardest task? </a:t>
            </a:r>
          </a:p>
          <a:p>
            <a:pPr lvl="1"/>
            <a:r>
              <a:rPr lang="en-US" sz="3200" dirty="0"/>
              <a:t>What did you like, that should not be changed? If you were us, what would you change? </a:t>
            </a:r>
          </a:p>
          <a:p>
            <a:pPr lvl="1"/>
            <a:r>
              <a:rPr lang="en-US" sz="3200" dirty="0"/>
              <a:t>How does this system compare to your paper based system</a:t>
            </a:r>
          </a:p>
          <a:p>
            <a:pPr lvl="1"/>
            <a:r>
              <a:rPr lang="en-US" sz="3200" dirty="0"/>
              <a:t>How useful do you find the new report layout? (admin) </a:t>
            </a:r>
          </a:p>
          <a:p>
            <a:pPr lvl="1"/>
            <a:r>
              <a:rPr lang="en-US" sz="3200" dirty="0"/>
              <a:t>Do you have any other comments or questions about the system? (open ended)</a:t>
            </a:r>
          </a:p>
        </p:txBody>
      </p:sp>
    </p:spTree>
    <p:extLst>
      <p:ext uri="{BB962C8B-B14F-4D97-AF65-F5344CB8AC3E}">
        <p14:creationId xmlns:p14="http://schemas.microsoft.com/office/powerpoint/2010/main" val="66478014"/>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ACD636-52B2-4C9C-A514-0C4BDD9DF701}"/>
              </a:ext>
            </a:extLst>
          </p:cNvPr>
          <p:cNvSpPr>
            <a:spLocks noGrp="1"/>
          </p:cNvSpPr>
          <p:nvPr>
            <p:ph type="title"/>
          </p:nvPr>
        </p:nvSpPr>
        <p:spPr/>
        <p:txBody>
          <a:bodyPr/>
          <a:lstStyle/>
          <a:p>
            <a:r>
              <a:rPr lang="en-US" dirty="0"/>
              <a:t>A Project: Results</a:t>
            </a:r>
          </a:p>
        </p:txBody>
      </p:sp>
      <p:sp>
        <p:nvSpPr>
          <p:cNvPr id="3" name="Content Placeholder 2">
            <a:extLst>
              <a:ext uri="{FF2B5EF4-FFF2-40B4-BE49-F238E27FC236}">
                <a16:creationId xmlns:a16="http://schemas.microsoft.com/office/drawing/2014/main" id="{FFB6E7C1-522B-4AB4-AAC1-16F486083D3C}"/>
              </a:ext>
            </a:extLst>
          </p:cNvPr>
          <p:cNvSpPr>
            <a:spLocks noGrp="1"/>
          </p:cNvSpPr>
          <p:nvPr>
            <p:ph idx="1"/>
          </p:nvPr>
        </p:nvSpPr>
        <p:spPr/>
        <p:txBody>
          <a:bodyPr/>
          <a:lstStyle/>
          <a:p>
            <a:r>
              <a:rPr lang="en-US" dirty="0"/>
              <a:t>What we’ve found: Issue #1, Search Form Confusion!</a:t>
            </a:r>
          </a:p>
          <a:p>
            <a:endParaRPr lang="en-US" dirty="0"/>
          </a:p>
        </p:txBody>
      </p:sp>
      <p:pic>
        <p:nvPicPr>
          <p:cNvPr id="4" name="Picture 3">
            <a:extLst>
              <a:ext uri="{FF2B5EF4-FFF2-40B4-BE49-F238E27FC236}">
                <a16:creationId xmlns:a16="http://schemas.microsoft.com/office/drawing/2014/main" id="{37DC8149-7208-4098-ADD7-6E416DD66B85}"/>
              </a:ext>
            </a:extLst>
          </p:cNvPr>
          <p:cNvPicPr>
            <a:picLocks noChangeAspect="1"/>
          </p:cNvPicPr>
          <p:nvPr/>
        </p:nvPicPr>
        <p:blipFill>
          <a:blip r:embed="rId2"/>
          <a:stretch>
            <a:fillRect/>
          </a:stretch>
        </p:blipFill>
        <p:spPr>
          <a:xfrm>
            <a:off x="2790813" y="2386991"/>
            <a:ext cx="6610373" cy="3924909"/>
          </a:xfrm>
          <a:prstGeom prst="rect">
            <a:avLst/>
          </a:prstGeom>
        </p:spPr>
      </p:pic>
    </p:spTree>
    <p:extLst>
      <p:ext uri="{BB962C8B-B14F-4D97-AF65-F5344CB8AC3E}">
        <p14:creationId xmlns:p14="http://schemas.microsoft.com/office/powerpoint/2010/main" val="3778921906"/>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ACD636-52B2-4C9C-A514-0C4BDD9DF701}"/>
              </a:ext>
            </a:extLst>
          </p:cNvPr>
          <p:cNvSpPr>
            <a:spLocks noGrp="1"/>
          </p:cNvSpPr>
          <p:nvPr>
            <p:ph type="title"/>
          </p:nvPr>
        </p:nvSpPr>
        <p:spPr/>
        <p:txBody>
          <a:bodyPr/>
          <a:lstStyle/>
          <a:p>
            <a:r>
              <a:rPr lang="en-US" dirty="0"/>
              <a:t>A Project: Results</a:t>
            </a:r>
          </a:p>
        </p:txBody>
      </p:sp>
      <p:sp>
        <p:nvSpPr>
          <p:cNvPr id="3" name="Content Placeholder 2">
            <a:extLst>
              <a:ext uri="{FF2B5EF4-FFF2-40B4-BE49-F238E27FC236}">
                <a16:creationId xmlns:a16="http://schemas.microsoft.com/office/drawing/2014/main" id="{FFB6E7C1-522B-4AB4-AAC1-16F486083D3C}"/>
              </a:ext>
            </a:extLst>
          </p:cNvPr>
          <p:cNvSpPr>
            <a:spLocks noGrp="1"/>
          </p:cNvSpPr>
          <p:nvPr>
            <p:ph idx="1"/>
          </p:nvPr>
        </p:nvSpPr>
        <p:spPr/>
        <p:txBody>
          <a:bodyPr/>
          <a:lstStyle/>
          <a:p>
            <a:r>
              <a:rPr lang="en-US" dirty="0"/>
              <a:t>What we’ve found: Issue #2, Inconspicuous Edit/ Confirmations!</a:t>
            </a:r>
          </a:p>
        </p:txBody>
      </p:sp>
      <p:pic>
        <p:nvPicPr>
          <p:cNvPr id="5" name="Picture 4">
            <a:extLst>
              <a:ext uri="{FF2B5EF4-FFF2-40B4-BE49-F238E27FC236}">
                <a16:creationId xmlns:a16="http://schemas.microsoft.com/office/drawing/2014/main" id="{8BAF1A7A-A5A6-41BF-84AE-F6BF5623729B}"/>
              </a:ext>
            </a:extLst>
          </p:cNvPr>
          <p:cNvPicPr>
            <a:picLocks noChangeAspect="1"/>
          </p:cNvPicPr>
          <p:nvPr/>
        </p:nvPicPr>
        <p:blipFill>
          <a:blip r:embed="rId2"/>
          <a:stretch>
            <a:fillRect/>
          </a:stretch>
        </p:blipFill>
        <p:spPr>
          <a:xfrm>
            <a:off x="2634519" y="2742952"/>
            <a:ext cx="6922961" cy="3960169"/>
          </a:xfrm>
          <a:prstGeom prst="rect">
            <a:avLst/>
          </a:prstGeom>
        </p:spPr>
      </p:pic>
    </p:spTree>
    <p:extLst>
      <p:ext uri="{BB962C8B-B14F-4D97-AF65-F5344CB8AC3E}">
        <p14:creationId xmlns:p14="http://schemas.microsoft.com/office/powerpoint/2010/main" val="3764728646"/>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ACD636-52B2-4C9C-A514-0C4BDD9DF701}"/>
              </a:ext>
            </a:extLst>
          </p:cNvPr>
          <p:cNvSpPr>
            <a:spLocks noGrp="1"/>
          </p:cNvSpPr>
          <p:nvPr>
            <p:ph type="title"/>
          </p:nvPr>
        </p:nvSpPr>
        <p:spPr/>
        <p:txBody>
          <a:bodyPr/>
          <a:lstStyle/>
          <a:p>
            <a:r>
              <a:rPr lang="en-US" dirty="0"/>
              <a:t>A Project: Results</a:t>
            </a:r>
          </a:p>
        </p:txBody>
      </p:sp>
      <p:sp>
        <p:nvSpPr>
          <p:cNvPr id="3" name="Content Placeholder 2">
            <a:extLst>
              <a:ext uri="{FF2B5EF4-FFF2-40B4-BE49-F238E27FC236}">
                <a16:creationId xmlns:a16="http://schemas.microsoft.com/office/drawing/2014/main" id="{FFB6E7C1-522B-4AB4-AAC1-16F486083D3C}"/>
              </a:ext>
            </a:extLst>
          </p:cNvPr>
          <p:cNvSpPr>
            <a:spLocks noGrp="1"/>
          </p:cNvSpPr>
          <p:nvPr>
            <p:ph idx="1"/>
          </p:nvPr>
        </p:nvSpPr>
        <p:spPr/>
        <p:txBody>
          <a:bodyPr/>
          <a:lstStyle/>
          <a:p>
            <a:r>
              <a:rPr lang="en-US" dirty="0"/>
              <a:t>What we’ve found: Issue #3, Confirmation Terms</a:t>
            </a:r>
          </a:p>
        </p:txBody>
      </p:sp>
      <p:pic>
        <p:nvPicPr>
          <p:cNvPr id="4" name="Picture 3">
            <a:extLst>
              <a:ext uri="{FF2B5EF4-FFF2-40B4-BE49-F238E27FC236}">
                <a16:creationId xmlns:a16="http://schemas.microsoft.com/office/drawing/2014/main" id="{55A34A31-DCBF-4D02-B6DB-04DCE82C2298}"/>
              </a:ext>
            </a:extLst>
          </p:cNvPr>
          <p:cNvPicPr>
            <a:picLocks noChangeAspect="1"/>
          </p:cNvPicPr>
          <p:nvPr/>
        </p:nvPicPr>
        <p:blipFill>
          <a:blip r:embed="rId2"/>
          <a:stretch>
            <a:fillRect/>
          </a:stretch>
        </p:blipFill>
        <p:spPr>
          <a:xfrm>
            <a:off x="2540166" y="2424760"/>
            <a:ext cx="7111667" cy="4068115"/>
          </a:xfrm>
          <a:prstGeom prst="rect">
            <a:avLst/>
          </a:prstGeom>
        </p:spPr>
      </p:pic>
    </p:spTree>
    <p:extLst>
      <p:ext uri="{BB962C8B-B14F-4D97-AF65-F5344CB8AC3E}">
        <p14:creationId xmlns:p14="http://schemas.microsoft.com/office/powerpoint/2010/main" val="4209899520"/>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ACD636-52B2-4C9C-A514-0C4BDD9DF701}"/>
              </a:ext>
            </a:extLst>
          </p:cNvPr>
          <p:cNvSpPr>
            <a:spLocks noGrp="1"/>
          </p:cNvSpPr>
          <p:nvPr>
            <p:ph type="title"/>
          </p:nvPr>
        </p:nvSpPr>
        <p:spPr/>
        <p:txBody>
          <a:bodyPr/>
          <a:lstStyle/>
          <a:p>
            <a:r>
              <a:rPr lang="en-US" dirty="0"/>
              <a:t>A Project: Results</a:t>
            </a:r>
          </a:p>
        </p:txBody>
      </p:sp>
      <p:sp>
        <p:nvSpPr>
          <p:cNvPr id="3" name="Content Placeholder 2">
            <a:extLst>
              <a:ext uri="{FF2B5EF4-FFF2-40B4-BE49-F238E27FC236}">
                <a16:creationId xmlns:a16="http://schemas.microsoft.com/office/drawing/2014/main" id="{FFB6E7C1-522B-4AB4-AAC1-16F486083D3C}"/>
              </a:ext>
            </a:extLst>
          </p:cNvPr>
          <p:cNvSpPr>
            <a:spLocks noGrp="1"/>
          </p:cNvSpPr>
          <p:nvPr>
            <p:ph idx="1"/>
          </p:nvPr>
        </p:nvSpPr>
        <p:spPr/>
        <p:txBody>
          <a:bodyPr/>
          <a:lstStyle/>
          <a:p>
            <a:r>
              <a:rPr lang="en-US" dirty="0"/>
              <a:t>What we’ve found: Issue #4, Entry Semantics</a:t>
            </a:r>
          </a:p>
        </p:txBody>
      </p:sp>
      <p:pic>
        <p:nvPicPr>
          <p:cNvPr id="6" name="Picture 5">
            <a:extLst>
              <a:ext uri="{FF2B5EF4-FFF2-40B4-BE49-F238E27FC236}">
                <a16:creationId xmlns:a16="http://schemas.microsoft.com/office/drawing/2014/main" id="{23A3F06B-58F7-41A6-BF8D-E5D5F6851F00}"/>
              </a:ext>
            </a:extLst>
          </p:cNvPr>
          <p:cNvPicPr>
            <a:picLocks noChangeAspect="1"/>
          </p:cNvPicPr>
          <p:nvPr/>
        </p:nvPicPr>
        <p:blipFill>
          <a:blip r:embed="rId2"/>
          <a:stretch>
            <a:fillRect/>
          </a:stretch>
        </p:blipFill>
        <p:spPr>
          <a:xfrm>
            <a:off x="2964454" y="2424576"/>
            <a:ext cx="6263091" cy="4433424"/>
          </a:xfrm>
          <a:prstGeom prst="rect">
            <a:avLst/>
          </a:prstGeom>
        </p:spPr>
      </p:pic>
    </p:spTree>
    <p:extLst>
      <p:ext uri="{BB962C8B-B14F-4D97-AF65-F5344CB8AC3E}">
        <p14:creationId xmlns:p14="http://schemas.microsoft.com/office/powerpoint/2010/main" val="1829500028"/>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ACD636-52B2-4C9C-A514-0C4BDD9DF701}"/>
              </a:ext>
            </a:extLst>
          </p:cNvPr>
          <p:cNvSpPr>
            <a:spLocks noGrp="1"/>
          </p:cNvSpPr>
          <p:nvPr>
            <p:ph type="title"/>
          </p:nvPr>
        </p:nvSpPr>
        <p:spPr/>
        <p:txBody>
          <a:bodyPr/>
          <a:lstStyle/>
          <a:p>
            <a:r>
              <a:rPr lang="en-US" dirty="0"/>
              <a:t>A Project: Results</a:t>
            </a:r>
          </a:p>
        </p:txBody>
      </p:sp>
      <p:sp>
        <p:nvSpPr>
          <p:cNvPr id="3" name="Content Placeholder 2">
            <a:extLst>
              <a:ext uri="{FF2B5EF4-FFF2-40B4-BE49-F238E27FC236}">
                <a16:creationId xmlns:a16="http://schemas.microsoft.com/office/drawing/2014/main" id="{FFB6E7C1-522B-4AB4-AAC1-16F486083D3C}"/>
              </a:ext>
            </a:extLst>
          </p:cNvPr>
          <p:cNvSpPr>
            <a:spLocks noGrp="1"/>
          </p:cNvSpPr>
          <p:nvPr>
            <p:ph idx="1"/>
          </p:nvPr>
        </p:nvSpPr>
        <p:spPr/>
        <p:txBody>
          <a:bodyPr/>
          <a:lstStyle/>
          <a:p>
            <a:r>
              <a:rPr lang="en-US" dirty="0"/>
              <a:t>What we’ve found: #5, Search Results Disambiguation &amp; Semantics</a:t>
            </a:r>
          </a:p>
        </p:txBody>
      </p:sp>
      <p:pic>
        <p:nvPicPr>
          <p:cNvPr id="5" name="Picture 4">
            <a:extLst>
              <a:ext uri="{FF2B5EF4-FFF2-40B4-BE49-F238E27FC236}">
                <a16:creationId xmlns:a16="http://schemas.microsoft.com/office/drawing/2014/main" id="{E5772AED-5A8E-4250-9A8F-9D62D37F7284}"/>
              </a:ext>
            </a:extLst>
          </p:cNvPr>
          <p:cNvPicPr>
            <a:picLocks noChangeAspect="1"/>
          </p:cNvPicPr>
          <p:nvPr/>
        </p:nvPicPr>
        <p:blipFill>
          <a:blip r:embed="rId2"/>
          <a:stretch>
            <a:fillRect/>
          </a:stretch>
        </p:blipFill>
        <p:spPr>
          <a:xfrm>
            <a:off x="3107473" y="2350871"/>
            <a:ext cx="5977054" cy="4304371"/>
          </a:xfrm>
          <a:prstGeom prst="rect">
            <a:avLst/>
          </a:prstGeom>
        </p:spPr>
      </p:pic>
    </p:spTree>
    <p:extLst>
      <p:ext uri="{BB962C8B-B14F-4D97-AF65-F5344CB8AC3E}">
        <p14:creationId xmlns:p14="http://schemas.microsoft.com/office/powerpoint/2010/main" val="2005966740"/>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7FE191-313A-469E-BAE3-5C648626690F}"/>
              </a:ext>
            </a:extLst>
          </p:cNvPr>
          <p:cNvSpPr>
            <a:spLocks noGrp="1"/>
          </p:cNvSpPr>
          <p:nvPr>
            <p:ph type="title"/>
          </p:nvPr>
        </p:nvSpPr>
        <p:spPr/>
        <p:txBody>
          <a:bodyPr/>
          <a:lstStyle/>
          <a:p>
            <a:r>
              <a:rPr lang="en-US" dirty="0"/>
              <a:t>Evaluation based on Measurement</a:t>
            </a:r>
          </a:p>
        </p:txBody>
      </p:sp>
      <p:sp>
        <p:nvSpPr>
          <p:cNvPr id="3" name="Content Placeholder 2">
            <a:extLst>
              <a:ext uri="{FF2B5EF4-FFF2-40B4-BE49-F238E27FC236}">
                <a16:creationId xmlns:a16="http://schemas.microsoft.com/office/drawing/2014/main" id="{A6921E83-19E4-4FD7-8909-1672C833C76C}"/>
              </a:ext>
            </a:extLst>
          </p:cNvPr>
          <p:cNvSpPr>
            <a:spLocks noGrp="1"/>
          </p:cNvSpPr>
          <p:nvPr>
            <p:ph idx="1"/>
          </p:nvPr>
        </p:nvSpPr>
        <p:spPr/>
        <p:txBody>
          <a:bodyPr>
            <a:normAutofit/>
          </a:bodyPr>
          <a:lstStyle/>
          <a:p>
            <a:r>
              <a:rPr lang="en-US" sz="3200" dirty="0"/>
              <a:t>Basic concept: log events in the users’ interactions with a system </a:t>
            </a:r>
          </a:p>
          <a:p>
            <a:r>
              <a:rPr lang="en-US" sz="3200" dirty="0"/>
              <a:t>Examples from a Web system </a:t>
            </a:r>
          </a:p>
          <a:p>
            <a:pPr lvl="1"/>
            <a:r>
              <a:rPr lang="en-US" sz="2800" dirty="0"/>
              <a:t>Clicks (when, where on screen, etc.) </a:t>
            </a:r>
          </a:p>
          <a:p>
            <a:pPr lvl="1"/>
            <a:r>
              <a:rPr lang="en-US" sz="2800" dirty="0"/>
              <a:t>Navigation (from page to page) </a:t>
            </a:r>
          </a:p>
          <a:p>
            <a:pPr lvl="1"/>
            <a:r>
              <a:rPr lang="en-US" sz="2800" dirty="0"/>
              <a:t>Keystrokes (e.g., input typed on keyboard) </a:t>
            </a:r>
          </a:p>
          <a:p>
            <a:pPr lvl="1"/>
            <a:r>
              <a:rPr lang="en-US" sz="2800" dirty="0"/>
              <a:t>Use of help system </a:t>
            </a:r>
          </a:p>
          <a:p>
            <a:pPr lvl="1"/>
            <a:r>
              <a:rPr lang="en-US" sz="2800" dirty="0"/>
              <a:t>Errors May be used for statistical analysis or for detailed tracking of individual user.</a:t>
            </a:r>
          </a:p>
        </p:txBody>
      </p:sp>
    </p:spTree>
    <p:extLst>
      <p:ext uri="{BB962C8B-B14F-4D97-AF65-F5344CB8AC3E}">
        <p14:creationId xmlns:p14="http://schemas.microsoft.com/office/powerpoint/2010/main" val="1701827561"/>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2974AB-0F33-4A3E-BE2A-74D0392B14B7}"/>
              </a:ext>
            </a:extLst>
          </p:cNvPr>
          <p:cNvSpPr>
            <a:spLocks noGrp="1"/>
          </p:cNvSpPr>
          <p:nvPr>
            <p:ph type="title"/>
          </p:nvPr>
        </p:nvSpPr>
        <p:spPr/>
        <p:txBody>
          <a:bodyPr/>
          <a:lstStyle/>
          <a:p>
            <a:r>
              <a:rPr lang="en-US" dirty="0"/>
              <a:t>Evaluation based on Measurements</a:t>
            </a:r>
          </a:p>
        </p:txBody>
      </p:sp>
      <p:sp>
        <p:nvSpPr>
          <p:cNvPr id="3" name="Content Placeholder 2">
            <a:extLst>
              <a:ext uri="{FF2B5EF4-FFF2-40B4-BE49-F238E27FC236}">
                <a16:creationId xmlns:a16="http://schemas.microsoft.com/office/drawing/2014/main" id="{7C11F61C-E27C-45F3-B6ED-8CF88D3DE8B0}"/>
              </a:ext>
            </a:extLst>
          </p:cNvPr>
          <p:cNvSpPr>
            <a:spLocks noGrp="1"/>
          </p:cNvSpPr>
          <p:nvPr>
            <p:ph idx="1"/>
          </p:nvPr>
        </p:nvSpPr>
        <p:spPr/>
        <p:txBody>
          <a:bodyPr>
            <a:normAutofit/>
          </a:bodyPr>
          <a:lstStyle/>
          <a:p>
            <a:r>
              <a:rPr lang="en-US" sz="3200" dirty="0"/>
              <a:t>Analysis of system logs </a:t>
            </a:r>
          </a:p>
          <a:p>
            <a:pPr lvl="1"/>
            <a:r>
              <a:rPr lang="en-US" sz="2800" dirty="0"/>
              <a:t>Which user interface options were used? </a:t>
            </a:r>
          </a:p>
          <a:p>
            <a:pPr lvl="1"/>
            <a:r>
              <a:rPr lang="en-US" sz="2800" dirty="0"/>
              <a:t>When was the help system used? </a:t>
            </a:r>
          </a:p>
          <a:p>
            <a:pPr lvl="1"/>
            <a:r>
              <a:rPr lang="en-US" sz="2800" dirty="0"/>
              <a:t>What errors occurred and how often? </a:t>
            </a:r>
          </a:p>
          <a:p>
            <a:pPr lvl="1"/>
            <a:r>
              <a:rPr lang="en-US" sz="2800" dirty="0"/>
              <a:t>Which hyperlinks were followed (click through data)? </a:t>
            </a:r>
          </a:p>
          <a:p>
            <a:r>
              <a:rPr lang="en-US" sz="3200" dirty="0"/>
              <a:t>Human feedback </a:t>
            </a:r>
          </a:p>
          <a:p>
            <a:pPr lvl="1"/>
            <a:r>
              <a:rPr lang="en-US" sz="2800" dirty="0"/>
              <a:t>Complaints and praise </a:t>
            </a:r>
          </a:p>
          <a:p>
            <a:pPr lvl="1"/>
            <a:r>
              <a:rPr lang="en-US" sz="2800" dirty="0"/>
              <a:t>Bug reports </a:t>
            </a:r>
          </a:p>
          <a:p>
            <a:pPr lvl="1"/>
            <a:r>
              <a:rPr lang="en-US" sz="2800" dirty="0"/>
              <a:t>Requests made to customer service</a:t>
            </a:r>
          </a:p>
        </p:txBody>
      </p:sp>
    </p:spTree>
    <p:extLst>
      <p:ext uri="{BB962C8B-B14F-4D97-AF65-F5344CB8AC3E}">
        <p14:creationId xmlns:p14="http://schemas.microsoft.com/office/powerpoint/2010/main" val="3548191622"/>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31D39F-4AB9-4FD2-84B2-7DCBCAC20E4F}"/>
              </a:ext>
            </a:extLst>
          </p:cNvPr>
          <p:cNvSpPr>
            <a:spLocks noGrp="1"/>
          </p:cNvSpPr>
          <p:nvPr>
            <p:ph type="title"/>
          </p:nvPr>
        </p:nvSpPr>
        <p:spPr/>
        <p:txBody>
          <a:bodyPr/>
          <a:lstStyle/>
          <a:p>
            <a:r>
              <a:rPr lang="en-US" dirty="0"/>
              <a:t>Refining the Design based on Evaluation</a:t>
            </a:r>
          </a:p>
        </p:txBody>
      </p:sp>
      <p:sp>
        <p:nvSpPr>
          <p:cNvPr id="3" name="Content Placeholder 2">
            <a:extLst>
              <a:ext uri="{FF2B5EF4-FFF2-40B4-BE49-F238E27FC236}">
                <a16:creationId xmlns:a16="http://schemas.microsoft.com/office/drawing/2014/main" id="{A50925B4-CE73-405C-A59D-86F5AA00579C}"/>
              </a:ext>
            </a:extLst>
          </p:cNvPr>
          <p:cNvSpPr>
            <a:spLocks noGrp="1"/>
          </p:cNvSpPr>
          <p:nvPr>
            <p:ph idx="1"/>
          </p:nvPr>
        </p:nvSpPr>
        <p:spPr/>
        <p:txBody>
          <a:bodyPr>
            <a:normAutofit/>
          </a:bodyPr>
          <a:lstStyle/>
          <a:p>
            <a:r>
              <a:rPr lang="en-US" sz="3200" dirty="0"/>
              <a:t>Do not allow evaluators to become designers </a:t>
            </a:r>
          </a:p>
          <a:p>
            <a:r>
              <a:rPr lang="en-US" sz="3200" dirty="0"/>
              <a:t>Designers are poor evaluators of their own work, but know the requirements, constraints, and context of the design: </a:t>
            </a:r>
          </a:p>
          <a:p>
            <a:pPr lvl="1"/>
            <a:r>
              <a:rPr lang="en-US" sz="2800" dirty="0"/>
              <a:t>Some user problems can be addressed with small changes </a:t>
            </a:r>
          </a:p>
          <a:p>
            <a:pPr lvl="1"/>
            <a:r>
              <a:rPr lang="en-US" sz="2800" dirty="0"/>
              <a:t>Some user problems require major changes </a:t>
            </a:r>
          </a:p>
          <a:p>
            <a:pPr lvl="1"/>
            <a:r>
              <a:rPr lang="en-US" sz="2800" dirty="0"/>
              <a:t>Some user requests (e.g., lots of options) are incompatible with other requests (e.g., simplicity) </a:t>
            </a:r>
          </a:p>
          <a:p>
            <a:r>
              <a:rPr lang="en-US" sz="3200" dirty="0"/>
              <a:t>Designers and evaluators need to work as a team</a:t>
            </a:r>
          </a:p>
        </p:txBody>
      </p:sp>
    </p:spTree>
    <p:extLst>
      <p:ext uri="{BB962C8B-B14F-4D97-AF65-F5344CB8AC3E}">
        <p14:creationId xmlns:p14="http://schemas.microsoft.com/office/powerpoint/2010/main" val="40943418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E0C60F-3883-4F2B-9563-FE41785F84D3}"/>
              </a:ext>
            </a:extLst>
          </p:cNvPr>
          <p:cNvSpPr>
            <a:spLocks noGrp="1"/>
          </p:cNvSpPr>
          <p:nvPr>
            <p:ph type="title"/>
          </p:nvPr>
        </p:nvSpPr>
        <p:spPr/>
        <p:txBody>
          <a:bodyPr/>
          <a:lstStyle/>
          <a:p>
            <a:r>
              <a:rPr lang="en-US" dirty="0"/>
              <a:t>Tools for Usability Requirements and Evaluation</a:t>
            </a:r>
          </a:p>
        </p:txBody>
      </p:sp>
      <p:pic>
        <p:nvPicPr>
          <p:cNvPr id="4" name="Content Placeholder 3">
            <a:extLst>
              <a:ext uri="{FF2B5EF4-FFF2-40B4-BE49-F238E27FC236}">
                <a16:creationId xmlns:a16="http://schemas.microsoft.com/office/drawing/2014/main" id="{97B2191B-A66A-4F77-BE55-D6A39FE4378D}"/>
              </a:ext>
            </a:extLst>
          </p:cNvPr>
          <p:cNvPicPr>
            <a:picLocks noGrp="1" noChangeAspect="1"/>
          </p:cNvPicPr>
          <p:nvPr>
            <p:ph idx="1"/>
          </p:nvPr>
        </p:nvPicPr>
        <p:blipFill>
          <a:blip r:embed="rId2"/>
          <a:stretch>
            <a:fillRect/>
          </a:stretch>
        </p:blipFill>
        <p:spPr>
          <a:xfrm>
            <a:off x="1612134" y="1825625"/>
            <a:ext cx="8967732" cy="4351338"/>
          </a:xfrm>
          <a:prstGeom prst="rect">
            <a:avLst/>
          </a:prstGeom>
        </p:spPr>
      </p:pic>
    </p:spTree>
    <p:extLst>
      <p:ext uri="{BB962C8B-B14F-4D97-AF65-F5344CB8AC3E}">
        <p14:creationId xmlns:p14="http://schemas.microsoft.com/office/powerpoint/2010/main" val="4748238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68C49D-9BFF-4B48-8BEF-7D9C5DFA774C}"/>
              </a:ext>
            </a:extLst>
          </p:cNvPr>
          <p:cNvSpPr>
            <a:spLocks noGrp="1"/>
          </p:cNvSpPr>
          <p:nvPr>
            <p:ph type="title"/>
          </p:nvPr>
        </p:nvSpPr>
        <p:spPr/>
        <p:txBody>
          <a:bodyPr/>
          <a:lstStyle/>
          <a:p>
            <a:r>
              <a:rPr lang="en-US" dirty="0"/>
              <a:t>Tools for Usability Requirements: Mock-up</a:t>
            </a:r>
          </a:p>
        </p:txBody>
      </p:sp>
      <p:pic>
        <p:nvPicPr>
          <p:cNvPr id="8" name="Content Placeholder 7">
            <a:extLst>
              <a:ext uri="{FF2B5EF4-FFF2-40B4-BE49-F238E27FC236}">
                <a16:creationId xmlns:a16="http://schemas.microsoft.com/office/drawing/2014/main" id="{C8C715FD-CBDA-4A5F-918A-63CB7D4872C8}"/>
              </a:ext>
            </a:extLst>
          </p:cNvPr>
          <p:cNvPicPr>
            <a:picLocks noGrp="1" noChangeAspect="1"/>
          </p:cNvPicPr>
          <p:nvPr>
            <p:ph idx="1"/>
          </p:nvPr>
        </p:nvPicPr>
        <p:blipFill>
          <a:blip r:embed="rId2"/>
          <a:stretch>
            <a:fillRect/>
          </a:stretch>
        </p:blipFill>
        <p:spPr>
          <a:xfrm>
            <a:off x="3346381" y="1825625"/>
            <a:ext cx="5499237" cy="4351338"/>
          </a:xfrm>
          <a:prstGeom prst="rect">
            <a:avLst/>
          </a:prstGeom>
        </p:spPr>
      </p:pic>
    </p:spTree>
    <p:extLst>
      <p:ext uri="{BB962C8B-B14F-4D97-AF65-F5344CB8AC3E}">
        <p14:creationId xmlns:p14="http://schemas.microsoft.com/office/powerpoint/2010/main" val="4184949178"/>
      </p:ext>
    </p:extLst>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7799</TotalTime>
  <Words>4140</Words>
  <Application>Microsoft Office PowerPoint</Application>
  <PresentationFormat>Widescreen</PresentationFormat>
  <Paragraphs>420</Paragraphs>
  <Slides>78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78</vt:i4>
      </vt:variant>
    </vt:vector>
  </HeadingPairs>
  <TitlesOfParts>
    <vt:vector size="83" baseType="lpstr">
      <vt:lpstr>CMU Serif</vt:lpstr>
      <vt:lpstr>Arial</vt:lpstr>
      <vt:lpstr>Calibri</vt:lpstr>
      <vt:lpstr>Calibri Light</vt:lpstr>
      <vt:lpstr>1_Office Theme</vt:lpstr>
      <vt:lpstr>Multidisciplinary Projects</vt:lpstr>
      <vt:lpstr>Agenda</vt:lpstr>
      <vt:lpstr>Learning Objectives</vt:lpstr>
      <vt:lpstr>The Importance of the User Experience</vt:lpstr>
      <vt:lpstr>Terminology</vt:lpstr>
      <vt:lpstr>Development Processes for User Interfaces</vt:lpstr>
      <vt:lpstr>The Analyze/Design/Build/Evaluate Loop</vt:lpstr>
      <vt:lpstr>Tools for Usability Requirements and Evaluation</vt:lpstr>
      <vt:lpstr>Tools for Usability Requirements: Mock-up</vt:lpstr>
      <vt:lpstr>Tools for Usability Requirements: Focus Group</vt:lpstr>
      <vt:lpstr>Accessibility Requirements</vt:lpstr>
      <vt:lpstr>Equipment Requirements</vt:lpstr>
      <vt:lpstr>Design from a System Viewpoint</vt:lpstr>
      <vt:lpstr>Mental Models</vt:lpstr>
      <vt:lpstr>User Interface Design: Navigation</vt:lpstr>
      <vt:lpstr>User Interface Design: Organization of Pages and Screens</vt:lpstr>
      <vt:lpstr>User Interface Design: Organization of Pages and Screens (cont.)</vt:lpstr>
      <vt:lpstr>Mental Models (cont.)</vt:lpstr>
      <vt:lpstr>Mental Models vs. Computer Model</vt:lpstr>
      <vt:lpstr>User Interface Design</vt:lpstr>
      <vt:lpstr>User Interface Design (cont.)</vt:lpstr>
      <vt:lpstr>Interface Functions</vt:lpstr>
      <vt:lpstr>Interface Functions (cont.)</vt:lpstr>
      <vt:lpstr>Data and Metadata</vt:lpstr>
      <vt:lpstr>Data and Metadata (cont.)</vt:lpstr>
      <vt:lpstr>Computer Systems and Networks</vt:lpstr>
      <vt:lpstr>Computer Systems and Networks (cont.)</vt:lpstr>
      <vt:lpstr>Principles of User Interface Design</vt:lpstr>
      <vt:lpstr>Avoid the Fancy</vt:lpstr>
      <vt:lpstr>Simple is Good</vt:lpstr>
      <vt:lpstr>Interface Design: Menus</vt:lpstr>
      <vt:lpstr>Help System Design</vt:lpstr>
      <vt:lpstr>Information Presentation</vt:lpstr>
      <vt:lpstr>Command Line Interfaces</vt:lpstr>
      <vt:lpstr>Command Line Interfaces</vt:lpstr>
      <vt:lpstr>Device-Aware Interfaces</vt:lpstr>
      <vt:lpstr>Networks</vt:lpstr>
      <vt:lpstr>Smartphones and Tablets: Screen Size</vt:lpstr>
      <vt:lpstr>Smartphones: Accessibility</vt:lpstr>
      <vt:lpstr>Screen Size: Responsive Web Design</vt:lpstr>
      <vt:lpstr>Responsive Web Design</vt:lpstr>
      <vt:lpstr>Responsive Web Design (cont.)</vt:lpstr>
      <vt:lpstr>Responsive Web Design (cont.)</vt:lpstr>
      <vt:lpstr>Responsive Web Design (cont.)</vt:lpstr>
      <vt:lpstr>Navigation: User Testing</vt:lpstr>
      <vt:lpstr>Mobile Apps: Development Environments</vt:lpstr>
      <vt:lpstr>Mobile Apps: Development Environments (cont.)</vt:lpstr>
      <vt:lpstr>Model-View-Controller: The View</vt:lpstr>
      <vt:lpstr>Model-View-Controller: The Controller</vt:lpstr>
      <vt:lpstr>Model-View-Controller: The Model</vt:lpstr>
      <vt:lpstr>Mobile Apps: the Design Challenge</vt:lpstr>
      <vt:lpstr>Mobile Apps: the Design Challenge (cont.)</vt:lpstr>
      <vt:lpstr>Mobile Apps: Development Environments</vt:lpstr>
      <vt:lpstr>Mobile Apps: Conventions</vt:lpstr>
      <vt:lpstr>Design Tensions in Web and Mobile Applications</vt:lpstr>
      <vt:lpstr>Usability and Cost</vt:lpstr>
      <vt:lpstr>The Analyze/Design/Build/Evaluate Loop</vt:lpstr>
      <vt:lpstr>Evaluation</vt:lpstr>
      <vt:lpstr>Evaluation</vt:lpstr>
      <vt:lpstr>Evaluation with Users</vt:lpstr>
      <vt:lpstr>Evaluation with Users: Preparation</vt:lpstr>
      <vt:lpstr>Usability Laboratory</vt:lpstr>
      <vt:lpstr>Evaluation with Users: Sessions</vt:lpstr>
      <vt:lpstr>Evaluation: Number of Users</vt:lpstr>
      <vt:lpstr>Results Analysis</vt:lpstr>
      <vt:lpstr>Eye Tracking</vt:lpstr>
      <vt:lpstr>EyeTracking</vt:lpstr>
      <vt:lpstr>EyeTracking</vt:lpstr>
      <vt:lpstr>Project: Methodology</vt:lpstr>
      <vt:lpstr>Project: Methodology (cont.)</vt:lpstr>
      <vt:lpstr>A Project: Results</vt:lpstr>
      <vt:lpstr>A Project: Results</vt:lpstr>
      <vt:lpstr>A Project: Results</vt:lpstr>
      <vt:lpstr>A Project: Results</vt:lpstr>
      <vt:lpstr>A Project: Results</vt:lpstr>
      <vt:lpstr>Evaluation based on Measurement</vt:lpstr>
      <vt:lpstr>Evaluation based on Measurements</vt:lpstr>
      <vt:lpstr>Refining the Design based on Evaluation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Tung Kieu</dc:creator>
  <cp:lastModifiedBy>James Lollington</cp:lastModifiedBy>
  <cp:revision>17</cp:revision>
  <dcterms:created xsi:type="dcterms:W3CDTF">2023-05-14T05:16:27Z</dcterms:created>
  <dcterms:modified xsi:type="dcterms:W3CDTF">2023-06-27T04:21:16Z</dcterms:modified>
</cp:coreProperties>
</file>

<file path=docProps/thumbnail.jpeg>
</file>